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276" r:id="rId5"/>
    <p:sldId id="269" r:id="rId6"/>
    <p:sldId id="270" r:id="rId7"/>
    <p:sldId id="274" r:id="rId8"/>
    <p:sldId id="275" r:id="rId9"/>
    <p:sldId id="307" r:id="rId10"/>
    <p:sldId id="309" r:id="rId11"/>
    <p:sldId id="306" r:id="rId12"/>
    <p:sldId id="308" r:id="rId13"/>
  </p:sldIdLst>
  <p:sldSz cx="7559675" cy="1069181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5DCB9-2737-EE54-45CD-A34021D8864A}" name="DEEVES, Miranda" initials="MD" userId="S::deevesm@who.int::336b2f93-619e-4bf2-9ade-2450360b78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A60"/>
    <a:srgbClr val="F2E9D9"/>
    <a:srgbClr val="28387C"/>
    <a:srgbClr val="273E8A"/>
    <a:srgbClr val="1F2854"/>
    <a:srgbClr val="FFF2E8"/>
    <a:srgbClr val="FCC7A8"/>
    <a:srgbClr val="FEF1E8"/>
    <a:srgbClr val="EE7920"/>
    <a:srgbClr val="D88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36"/>
    <p:restoredTop sz="94730"/>
  </p:normalViewPr>
  <p:slideViewPr>
    <p:cSldViewPr snapToGrid="0" snapToObjects="1">
      <p:cViewPr>
        <p:scale>
          <a:sx n="82" d="100"/>
          <a:sy n="82" d="100"/>
        </p:scale>
        <p:origin x="2392"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notesMasters/notesMaster1.xml" Type="http://schemas.openxmlformats.org/officeDocument/2006/relationships/notesMaster"/><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19"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1A6A-5C1E-6643-826F-B53FEB732FA9}" type="datetimeFigureOut">
              <a:rPr lang="en-US" smtClean="0"/>
              <a:t>4/17/26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83F7A-B718-1740-A7ED-823DCB63EE9C}" type="slidenum">
              <a:rPr lang="en-US" smtClean="0"/>
              <a:t>‹#›</a:t>
            </a:fld>
            <a:endParaRPr lang="en-US"/>
          </a:p>
        </p:txBody>
      </p:sp>
    </p:spTree>
    <p:extLst>
      <p:ext uri="{BB962C8B-B14F-4D97-AF65-F5344CB8AC3E}">
        <p14:creationId xmlns:p14="http://schemas.microsoft.com/office/powerpoint/2010/main" val="320359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1</a:t>
            </a:fld>
            <a:endParaRPr lang="en-US"/>
          </a:p>
        </p:txBody>
      </p:sp>
    </p:spTree>
    <p:extLst>
      <p:ext uri="{BB962C8B-B14F-4D97-AF65-F5344CB8AC3E}">
        <p14:creationId xmlns:p14="http://schemas.microsoft.com/office/powerpoint/2010/main" val="310262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2</a:t>
            </a:fld>
            <a:endParaRPr lang="en-US"/>
          </a:p>
        </p:txBody>
      </p:sp>
    </p:spTree>
    <p:extLst>
      <p:ext uri="{BB962C8B-B14F-4D97-AF65-F5344CB8AC3E}">
        <p14:creationId xmlns:p14="http://schemas.microsoft.com/office/powerpoint/2010/main" val="116793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3</a:t>
            </a:fld>
            <a:endParaRPr lang="en-US"/>
          </a:p>
        </p:txBody>
      </p:sp>
    </p:spTree>
    <p:extLst>
      <p:ext uri="{BB962C8B-B14F-4D97-AF65-F5344CB8AC3E}">
        <p14:creationId xmlns:p14="http://schemas.microsoft.com/office/powerpoint/2010/main" val="136772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4</a:t>
            </a:fld>
            <a:endParaRPr lang="en-US"/>
          </a:p>
        </p:txBody>
      </p:sp>
    </p:spTree>
    <p:extLst>
      <p:ext uri="{BB962C8B-B14F-4D97-AF65-F5344CB8AC3E}">
        <p14:creationId xmlns:p14="http://schemas.microsoft.com/office/powerpoint/2010/main" val="30851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5</a:t>
            </a:fld>
            <a:endParaRPr lang="en-US"/>
          </a:p>
        </p:txBody>
      </p:sp>
    </p:spTree>
    <p:extLst>
      <p:ext uri="{BB962C8B-B14F-4D97-AF65-F5344CB8AC3E}">
        <p14:creationId xmlns:p14="http://schemas.microsoft.com/office/powerpoint/2010/main" val="292537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6</a:t>
            </a:fld>
            <a:endParaRPr lang="en-US"/>
          </a:p>
        </p:txBody>
      </p:sp>
    </p:spTree>
    <p:extLst>
      <p:ext uri="{BB962C8B-B14F-4D97-AF65-F5344CB8AC3E}">
        <p14:creationId xmlns:p14="http://schemas.microsoft.com/office/powerpoint/2010/main" val="155813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7</a:t>
            </a:fld>
            <a:endParaRPr lang="en-US"/>
          </a:p>
        </p:txBody>
      </p:sp>
    </p:spTree>
    <p:extLst>
      <p:ext uri="{BB962C8B-B14F-4D97-AF65-F5344CB8AC3E}">
        <p14:creationId xmlns:p14="http://schemas.microsoft.com/office/powerpoint/2010/main" val="393707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83F7A-B718-1740-A7ED-823DCB63EE9C}" type="slidenum">
              <a:rPr lang="en-US" smtClean="0"/>
              <a:t>8</a:t>
            </a:fld>
            <a:endParaRPr lang="en-US"/>
          </a:p>
        </p:txBody>
      </p:sp>
    </p:spTree>
    <p:extLst>
      <p:ext uri="{BB962C8B-B14F-4D97-AF65-F5344CB8AC3E}">
        <p14:creationId xmlns:p14="http://schemas.microsoft.com/office/powerpoint/2010/main" val="301546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DD17F-60DF-FEB6-E00D-52011A95A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FCDDD-94BD-9543-B2F8-731AE8C6A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EA1BE-C5F0-B026-96E1-6A084BFAD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ED1499-F5BA-2E48-243B-00187BBD41A3}"/>
              </a:ext>
            </a:extLst>
          </p:cNvPr>
          <p:cNvSpPr>
            <a:spLocks noGrp="1"/>
          </p:cNvSpPr>
          <p:nvPr>
            <p:ph type="sldNum" sz="quarter" idx="5"/>
          </p:nvPr>
        </p:nvSpPr>
        <p:spPr/>
        <p:txBody>
          <a:bodyPr/>
          <a:lstStyle/>
          <a:p>
            <a:fld id="{F1C83F7A-B718-1740-A7ED-823DCB63EE9C}" type="slidenum">
              <a:rPr lang="en-US" smtClean="0"/>
              <a:t>9</a:t>
            </a:fld>
            <a:endParaRPr lang="en-US"/>
          </a:p>
        </p:txBody>
      </p:sp>
    </p:spTree>
    <p:extLst>
      <p:ext uri="{BB962C8B-B14F-4D97-AF65-F5344CB8AC3E}">
        <p14:creationId xmlns:p14="http://schemas.microsoft.com/office/powerpoint/2010/main" val="36261526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 Id="rId3"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jp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jp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jp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1.pn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15D223-BEB4-D59F-F68E-4ADAB04F3AA0}"/>
              </a:ext>
            </a:extLst>
          </p:cNvPr>
          <p:cNvSpPr/>
          <p:nvPr userDrawn="1"/>
        </p:nvSpPr>
        <p:spPr>
          <a:xfrm>
            <a:off x="0" y="1359568"/>
            <a:ext cx="7559675" cy="9332245"/>
          </a:xfrm>
          <a:prstGeom prst="rect">
            <a:avLst/>
          </a:prstGeom>
          <a:solidFill>
            <a:srgbClr val="FEF1E8"/>
          </a:solidFill>
          <a:ln w="0">
            <a:solidFill>
              <a:srgbClr val="FE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FDA665-0832-DABD-5074-A3BE3AD91386}"/>
              </a:ext>
            </a:extLst>
          </p:cNvPr>
          <p:cNvSpPr txBox="1"/>
          <p:nvPr userDrawn="1"/>
        </p:nvSpPr>
        <p:spPr>
          <a:xfrm>
            <a:off x="901465" y="2583147"/>
            <a:ext cx="4207242" cy="861774"/>
          </a:xfrm>
          <a:prstGeom prst="rect">
            <a:avLst/>
          </a:prstGeom>
          <a:noFill/>
        </p:spPr>
        <p:txBody>
          <a:bodyPr wrap="none" rtlCol="0">
            <a:spAutoFit/>
          </a:bodyPr>
          <a:lstStyle/>
          <a:p>
            <a:r>
              <a:rPr lang="en-US" sz="2500" b="1" dirty="0">
                <a:solidFill>
                  <a:srgbClr val="1F2854"/>
                </a:solidFill>
                <a:latin typeface="Arial" panose="020B0604020202020204" pitchFamily="34" charset="0"/>
                <a:cs typeface="Arial" panose="020B0604020202020204" pitchFamily="34" charset="0"/>
              </a:rPr>
              <a:t>A message from the </a:t>
            </a:r>
          </a:p>
          <a:p>
            <a:r>
              <a:rPr lang="en-US" sz="2500" b="1" dirty="0">
                <a:solidFill>
                  <a:srgbClr val="1F2854"/>
                </a:solidFill>
                <a:latin typeface="Arial" panose="020B0604020202020204" pitchFamily="34" charset="0"/>
                <a:cs typeface="Arial" panose="020B0604020202020204" pitchFamily="34" charset="0"/>
              </a:rPr>
              <a:t>World Health Organization</a:t>
            </a:r>
          </a:p>
        </p:txBody>
      </p:sp>
      <p:sp>
        <p:nvSpPr>
          <p:cNvPr id="5" name="TextBox 4">
            <a:extLst>
              <a:ext uri="{FF2B5EF4-FFF2-40B4-BE49-F238E27FC236}">
                <a16:creationId xmlns:a16="http://schemas.microsoft.com/office/drawing/2014/main" id="{FFF286F6-1129-FF74-6192-78035149D080}"/>
              </a:ext>
            </a:extLst>
          </p:cNvPr>
          <p:cNvSpPr txBox="1"/>
          <p:nvPr userDrawn="1"/>
        </p:nvSpPr>
        <p:spPr>
          <a:xfrm>
            <a:off x="901465" y="3620486"/>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#handhygiene.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9103849-C8A4-6804-8313-208E007FC82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82465" y="112343"/>
            <a:ext cx="2662813" cy="1234484"/>
          </a:xfrm>
          <a:prstGeom prst="rect">
            <a:avLst/>
          </a:prstGeom>
        </p:spPr>
      </p:pic>
      <p:sp>
        <p:nvSpPr>
          <p:cNvPr id="2" name="TextBox 1">
            <a:extLst>
              <a:ext uri="{FF2B5EF4-FFF2-40B4-BE49-F238E27FC236}">
                <a16:creationId xmlns:a16="http://schemas.microsoft.com/office/drawing/2014/main" id="{0F98B34F-2E28-8F72-311A-2F72258600DD}"/>
              </a:ext>
            </a:extLst>
          </p:cNvPr>
          <p:cNvSpPr txBox="1">
            <a:spLocks/>
          </p:cNvSpPr>
          <p:nvPr userDrawn="1"/>
        </p:nvSpPr>
        <p:spPr>
          <a:xfrm>
            <a:off x="1142117" y="298009"/>
            <a:ext cx="2232000" cy="576000"/>
          </a:xfrm>
          <a:prstGeom prst="rect">
            <a:avLst/>
          </a:prstGeom>
          <a:solidFill>
            <a:schemeClr val="bg1"/>
          </a:solidFill>
        </p:spPr>
        <p:txBody>
          <a:bodyPr wrap="square" bIns="0" rtlCol="0">
            <a:noAutofit/>
          </a:bodyPr>
          <a:lstStyle/>
          <a:p>
            <a:r>
              <a:rPr lang="en-GB" sz="1500" b="1" dirty="0">
                <a:solidFill>
                  <a:srgbClr val="1F2854"/>
                </a:solidFill>
                <a:effectLst/>
                <a:latin typeface="Arial" panose="020B0604020202020204" pitchFamily="34" charset="0"/>
                <a:cs typeface="Arial" panose="020B0604020202020204" pitchFamily="34" charset="0"/>
              </a:rPr>
              <a:t>Action </a:t>
            </a:r>
            <a:br>
              <a:rPr lang="en-GB" sz="1500" b="1" dirty="0">
                <a:solidFill>
                  <a:srgbClr val="1F2854"/>
                </a:solidFill>
                <a:effectLst/>
                <a:latin typeface="Arial" panose="020B0604020202020204" pitchFamily="34" charset="0"/>
                <a:cs typeface="Arial" panose="020B0604020202020204" pitchFamily="34" charset="0"/>
              </a:rPr>
            </a:br>
            <a:r>
              <a:rPr lang="en-GB" sz="1500" b="1" dirty="0">
                <a:solidFill>
                  <a:srgbClr val="1F2854"/>
                </a:solidFill>
                <a:effectLst/>
                <a:latin typeface="Arial" panose="020B0604020202020204" pitchFamily="34" charset="0"/>
                <a:cs typeface="Arial" panose="020B0604020202020204" pitchFamily="34" charset="0"/>
              </a:rPr>
              <a:t>saves lives</a:t>
            </a:r>
            <a:endParaRPr lang="en-GB" sz="1500" b="1" dirty="0">
              <a:solidFill>
                <a:srgbClr val="1F2854"/>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465F429E-70CE-C023-95E1-9E98750F8F2E}"/>
              </a:ext>
            </a:extLst>
          </p:cNvPr>
          <p:cNvSpPr txBox="1"/>
          <p:nvPr userDrawn="1"/>
        </p:nvSpPr>
        <p:spPr>
          <a:xfrm>
            <a:off x="901465" y="3444921"/>
            <a:ext cx="6160517" cy="6819880"/>
          </a:xfrm>
          <a:prstGeom prst="rect">
            <a:avLst/>
          </a:prstGeom>
          <a:solidFill>
            <a:srgbClr val="FEF1E8"/>
          </a:solidFill>
        </p:spPr>
        <p:txBody>
          <a:bodyPr wrap="square" rtlCol="0">
            <a:spAutoFit/>
          </a:bodyPr>
          <a:lstStyle/>
          <a:p>
            <a:r>
              <a:rPr kumimoji="1" lang="ja-JP" altLang="en-US" sz="1600" dirty="0">
                <a:solidFill>
                  <a:srgbClr val="1F2854"/>
                </a:solidFill>
              </a:rPr>
              <a:t>　医療関連感染は、毎年世界中で何億もの患者に影響を及ぼしています。人々は治療中に罹患した、多くは耐性菌を含む重篤な感染症により亡くなり、または重大な影響を受けています。</a:t>
            </a:r>
            <a:endParaRPr kumimoji="1" lang="en-US" altLang="ja-JP" sz="1600" dirty="0">
              <a:solidFill>
                <a:srgbClr val="1F2854"/>
              </a:solidFill>
            </a:endParaRPr>
          </a:p>
          <a:p>
            <a:r>
              <a:rPr kumimoji="1" lang="ja-JP" altLang="en-US" sz="1600" dirty="0">
                <a:solidFill>
                  <a:srgbClr val="1F2854"/>
                </a:solidFill>
              </a:rPr>
              <a:t>　しかしこれらの感染症の多くは防ぐことができます。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医療従事者は手を清潔にすることでそのような感染症を予防し、世界の苦痛を減らすことに貢献できます。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毎年、５月５日は</a:t>
            </a:r>
            <a:r>
              <a:rPr kumimoji="1" lang="en-US" altLang="ja-JP" sz="1600" dirty="0">
                <a:solidFill>
                  <a:srgbClr val="1F2854"/>
                </a:solidFill>
              </a:rPr>
              <a:t>WHO</a:t>
            </a:r>
            <a:r>
              <a:rPr kumimoji="1" lang="ja-JP" altLang="en-US" sz="1600" dirty="0">
                <a:solidFill>
                  <a:srgbClr val="1F2854"/>
                </a:solidFill>
              </a:rPr>
              <a:t>が</a:t>
            </a:r>
            <a:r>
              <a:rPr kumimoji="1" lang="en-US" altLang="ja-JP" sz="1600" dirty="0">
                <a:solidFill>
                  <a:srgbClr val="1F2854"/>
                </a:solidFill>
              </a:rPr>
              <a:t>SAVE LIVES</a:t>
            </a:r>
            <a:r>
              <a:rPr kumimoji="1" lang="ja-JP" altLang="en-US" sz="1600" dirty="0">
                <a:solidFill>
                  <a:srgbClr val="1F2854"/>
                </a:solidFill>
              </a:rPr>
              <a:t>：</a:t>
            </a:r>
            <a:r>
              <a:rPr kumimoji="1" lang="en-US" altLang="ja-JP" sz="1600" dirty="0">
                <a:solidFill>
                  <a:srgbClr val="1F2854"/>
                </a:solidFill>
              </a:rPr>
              <a:t>Clean Your</a:t>
            </a:r>
            <a:r>
              <a:rPr kumimoji="1" lang="ja-JP" altLang="en-US" sz="1600" dirty="0">
                <a:solidFill>
                  <a:srgbClr val="1F2854"/>
                </a:solidFill>
              </a:rPr>
              <a:t> </a:t>
            </a:r>
            <a:r>
              <a:rPr kumimoji="1" lang="en-US" altLang="ja-JP" sz="1600" dirty="0">
                <a:solidFill>
                  <a:srgbClr val="1F2854"/>
                </a:solidFill>
              </a:rPr>
              <a:t>Hands</a:t>
            </a:r>
            <a:r>
              <a:rPr kumimoji="1" lang="ja-JP" altLang="en-US" sz="1600" dirty="0">
                <a:solidFill>
                  <a:srgbClr val="1F2854"/>
                </a:solidFill>
              </a:rPr>
              <a:t>（命を救おう：手を清潔に）キャンペーンを推進する、年に一度の世界的な一日です。この日は医療現場における手指衛生の意識を高めるため、一致団結して人々が行動を起こしています。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皆様も、簡単で効果的な方法でこの「世界手指衛生の日」に参加することができます。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ご自身のオリジナルキャンペーンポスターを作成・印刷し、是非ご自分の施設で活用してください。ソーシャルメディアで共有してキャンペーンへの支援を表明することもできます。</a:t>
            </a:r>
            <a:endParaRPr kumimoji="1" lang="en-US" altLang="ja-JP" sz="1600" dirty="0">
              <a:solidFill>
                <a:srgbClr val="1F2854"/>
              </a:solidFill>
            </a:endParaRPr>
          </a:p>
          <a:p>
            <a:r>
              <a:rPr kumimoji="1" lang="ja-JP" altLang="en-US" sz="1600" dirty="0">
                <a:solidFill>
                  <a:srgbClr val="1F2854"/>
                </a:solidFill>
              </a:rPr>
              <a:t>（＃</a:t>
            </a:r>
            <a:r>
              <a:rPr kumimoji="1" lang="en-US" altLang="ja-JP" sz="1600" dirty="0">
                <a:solidFill>
                  <a:srgbClr val="1F2854"/>
                </a:solidFill>
              </a:rPr>
              <a:t>handhygiene</a:t>
            </a:r>
            <a:r>
              <a:rPr kumimoji="1" lang="ja-JP" altLang="en-US" sz="1600" dirty="0">
                <a:solidFill>
                  <a:srgbClr val="1F2854"/>
                </a:solidFill>
              </a:rPr>
              <a:t> のハッシュタグを活用してください）</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ポスターを作成する時間のたった５分が、世界中の何百もの人々を守る助けになります。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ご参加いただき感謝いたします。</a:t>
            </a:r>
            <a:endParaRPr kumimoji="1" lang="en-US" altLang="ja-JP" sz="1600" dirty="0">
              <a:solidFill>
                <a:srgbClr val="1F2854"/>
              </a:solidFill>
            </a:endParaRPr>
          </a:p>
          <a:p>
            <a:r>
              <a:rPr kumimoji="1" lang="ja-JP" altLang="en-US" sz="1600" dirty="0">
                <a:solidFill>
                  <a:srgbClr val="1F2854"/>
                </a:solidFill>
              </a:rPr>
              <a:t>　</a:t>
            </a:r>
            <a:r>
              <a:rPr kumimoji="1" lang="en-US" altLang="ja-JP" sz="1600" dirty="0">
                <a:solidFill>
                  <a:srgbClr val="1F2854"/>
                </a:solidFill>
              </a:rPr>
              <a:t>WHO</a:t>
            </a:r>
          </a:p>
          <a:p>
            <a:r>
              <a:rPr kumimoji="1" lang="ja-JP" altLang="en-US" sz="1600">
                <a:solidFill>
                  <a:srgbClr val="1F2854"/>
                </a:solidFill>
              </a:rPr>
              <a:t>　　　　　　　　　　　　　　</a:t>
            </a:r>
            <a:r>
              <a:rPr kumimoji="1" lang="en-US" altLang="ja-JP" sz="1600" dirty="0">
                <a:solidFill>
                  <a:srgbClr val="1F2854"/>
                </a:solidFill>
              </a:rPr>
              <a:t>          </a:t>
            </a:r>
            <a:r>
              <a:rPr kumimoji="1" lang="ja-JP" altLang="en-US" sz="1600">
                <a:solidFill>
                  <a:srgbClr val="1F2854"/>
                </a:solidFill>
              </a:rPr>
              <a:t>　　　　　日本語訳</a:t>
            </a:r>
            <a:r>
              <a:rPr kumimoji="1" lang="en-US" altLang="ja-JP" sz="1600" dirty="0">
                <a:solidFill>
                  <a:srgbClr val="1F2854"/>
                </a:solidFill>
              </a:rPr>
              <a:t> </a:t>
            </a:r>
            <a:endParaRPr kumimoji="1" lang="ja-JP" altLang="en-US" sz="1600" dirty="0">
              <a:solidFill>
                <a:srgbClr val="1F2854"/>
              </a:solidFill>
            </a:endParaRPr>
          </a:p>
        </p:txBody>
      </p:sp>
      <p:pic>
        <p:nvPicPr>
          <p:cNvPr id="8" name="図 7">
            <a:extLst>
              <a:ext uri="{FF2B5EF4-FFF2-40B4-BE49-F238E27FC236}">
                <a16:creationId xmlns:a16="http://schemas.microsoft.com/office/drawing/2014/main" id="{17293FD7-4AFF-7DD4-5677-DCC5D8757556}"/>
              </a:ext>
            </a:extLst>
          </p:cNvPr>
          <p:cNvPicPr>
            <a:picLocks noChangeAspect="1"/>
          </p:cNvPicPr>
          <p:nvPr userDrawn="1"/>
        </p:nvPicPr>
        <p:blipFill>
          <a:blip r:embed="rId3"/>
          <a:srcRect/>
          <a:stretch/>
        </p:blipFill>
        <p:spPr>
          <a:xfrm>
            <a:off x="6462437" y="9760935"/>
            <a:ext cx="599545" cy="599545"/>
          </a:xfrm>
          <a:prstGeom prst="rect">
            <a:avLst/>
          </a:prstGeom>
        </p:spPr>
      </p:pic>
      <p:sp>
        <p:nvSpPr>
          <p:cNvPr id="9" name="テキスト ボックス 8">
            <a:extLst>
              <a:ext uri="{FF2B5EF4-FFF2-40B4-BE49-F238E27FC236}">
                <a16:creationId xmlns:a16="http://schemas.microsoft.com/office/drawing/2014/main" id="{1BB4A14E-7627-BB9C-3B72-A81C5518A0EB}"/>
              </a:ext>
            </a:extLst>
          </p:cNvPr>
          <p:cNvSpPr txBox="1"/>
          <p:nvPr userDrawn="1"/>
        </p:nvSpPr>
        <p:spPr>
          <a:xfrm>
            <a:off x="398649" y="2244592"/>
            <a:ext cx="5293258" cy="1200329"/>
          </a:xfrm>
          <a:prstGeom prst="rect">
            <a:avLst/>
          </a:prstGeom>
          <a:solidFill>
            <a:srgbClr val="FEF1E8"/>
          </a:solidFill>
        </p:spPr>
        <p:txBody>
          <a:bodyPr wrap="square" rtlCol="0">
            <a:spAutoFit/>
          </a:bodyPr>
          <a:lstStyle/>
          <a:p>
            <a:r>
              <a:rPr kumimoji="1" lang="en-US" altLang="ja-JP" sz="3600" b="1" dirty="0">
                <a:solidFill>
                  <a:srgbClr val="1F2854"/>
                </a:solidFill>
              </a:rPr>
              <a:t>WHO</a:t>
            </a:r>
            <a:r>
              <a:rPr kumimoji="1" lang="ja-JP" altLang="en-US" sz="3600" b="1" dirty="0">
                <a:solidFill>
                  <a:srgbClr val="1F2854"/>
                </a:solidFill>
              </a:rPr>
              <a:t>（世界保健</a:t>
            </a:r>
            <a:r>
              <a:rPr kumimoji="1" lang="ja-JP" altLang="en-US" sz="3600" b="1">
                <a:solidFill>
                  <a:srgbClr val="1F2854"/>
                </a:solidFill>
              </a:rPr>
              <a:t>機関）</a:t>
            </a:r>
            <a:endParaRPr kumimoji="1" lang="en-US" altLang="ja-JP" sz="3600" b="1" dirty="0">
              <a:solidFill>
                <a:srgbClr val="1F2854"/>
              </a:solidFill>
            </a:endParaRPr>
          </a:p>
          <a:p>
            <a:r>
              <a:rPr kumimoji="1" lang="ja-JP" altLang="en-US" sz="3600" b="1">
                <a:solidFill>
                  <a:srgbClr val="1F2854"/>
                </a:solidFill>
              </a:rPr>
              <a:t>から</a:t>
            </a:r>
            <a:r>
              <a:rPr kumimoji="1" lang="ja-JP" altLang="en-US" sz="3600" b="1" dirty="0">
                <a:solidFill>
                  <a:srgbClr val="1F2854"/>
                </a:solidFill>
              </a:rPr>
              <a:t>のメッセージ</a:t>
            </a:r>
          </a:p>
        </p:txBody>
      </p:sp>
    </p:spTree>
    <p:extLst>
      <p:ext uri="{BB962C8B-B14F-4D97-AF65-F5344CB8AC3E}">
        <p14:creationId xmlns:p14="http://schemas.microsoft.com/office/powerpoint/2010/main" val="188756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09981C-58F3-3D59-7FEB-746CE6BCE135}"/>
              </a:ext>
            </a:extLst>
          </p:cNvPr>
          <p:cNvPicPr>
            <a:picLocks noChangeAspect="1"/>
          </p:cNvPicPr>
          <p:nvPr userDrawn="1"/>
        </p:nvPicPr>
        <p:blipFill>
          <a:blip r:embed="rId2"/>
          <a:srcRect/>
          <a:stretch/>
        </p:blipFill>
        <p:spPr>
          <a:xfrm>
            <a:off x="3568" y="0"/>
            <a:ext cx="7556107" cy="10696861"/>
          </a:xfrm>
          <a:prstGeom prst="rect">
            <a:avLst/>
          </a:prstGeom>
        </p:spPr>
      </p:pic>
      <p:pic>
        <p:nvPicPr>
          <p:cNvPr id="15" name="Picture 14">
            <a:extLst>
              <a:ext uri="{FF2B5EF4-FFF2-40B4-BE49-F238E27FC236}">
                <a16:creationId xmlns:a16="http://schemas.microsoft.com/office/drawing/2014/main" id="{F545C7F5-8EDA-5A17-4CC6-FD16C833AC8B}"/>
              </a:ext>
            </a:extLst>
          </p:cNvPr>
          <p:cNvPicPr>
            <a:picLocks noChangeAspect="1"/>
          </p:cNvPicPr>
          <p:nvPr userDrawn="1"/>
        </p:nvPicPr>
        <p:blipFill>
          <a:blip r:embed="rId3"/>
          <a:stretch>
            <a:fillRect/>
          </a:stretch>
        </p:blipFill>
        <p:spPr>
          <a:xfrm>
            <a:off x="1966984" y="3543440"/>
            <a:ext cx="3478056" cy="4916042"/>
          </a:xfrm>
          <a:prstGeom prst="rect">
            <a:avLst/>
          </a:prstGeom>
        </p:spPr>
      </p:pic>
      <p:sp>
        <p:nvSpPr>
          <p:cNvPr id="3" name="TextBox 2">
            <a:extLst>
              <a:ext uri="{FF2B5EF4-FFF2-40B4-BE49-F238E27FC236}">
                <a16:creationId xmlns:a16="http://schemas.microsoft.com/office/drawing/2014/main" id="{2F738282-8929-E897-4551-D0E093E5C26A}"/>
              </a:ext>
            </a:extLst>
          </p:cNvPr>
          <p:cNvSpPr txBox="1">
            <a:spLocks/>
          </p:cNvSpPr>
          <p:nvPr userDrawn="1"/>
        </p:nvSpPr>
        <p:spPr>
          <a:xfrm>
            <a:off x="3246974" y="356342"/>
            <a:ext cx="2196000" cy="576000"/>
          </a:xfrm>
          <a:prstGeom prst="rect">
            <a:avLst/>
          </a:prstGeom>
          <a:solidFill>
            <a:srgbClr val="1F2854"/>
          </a:solidFill>
        </p:spPr>
        <p:txBody>
          <a:bodyPr wrap="square" bIns="0" rtlCol="0">
            <a:noAutofit/>
          </a:bodyPr>
          <a:lstStyle/>
          <a:p>
            <a:r>
              <a:rPr lang="en-GB" sz="1500" b="1" dirty="0">
                <a:solidFill>
                  <a:schemeClr val="bg1"/>
                </a:solidFill>
                <a:effectLst/>
                <a:latin typeface="Arial" panose="020B0604020202020204" pitchFamily="34" charset="0"/>
                <a:cs typeface="Arial" panose="020B0604020202020204" pitchFamily="34" charset="0"/>
              </a:rPr>
              <a:t>Action </a:t>
            </a:r>
            <a:br>
              <a:rPr lang="en-GB" sz="1500" b="1" dirty="0">
                <a:solidFill>
                  <a:schemeClr val="bg1"/>
                </a:solidFill>
                <a:effectLst/>
                <a:latin typeface="Arial" panose="020B0604020202020204" pitchFamily="34" charset="0"/>
                <a:cs typeface="Arial" panose="020B0604020202020204" pitchFamily="34" charset="0"/>
              </a:rPr>
            </a:br>
            <a:r>
              <a:rPr lang="en-GB" sz="1500" b="1" dirty="0">
                <a:solidFill>
                  <a:schemeClr val="bg1"/>
                </a:solidFill>
                <a:effectLst/>
                <a:latin typeface="Arial" panose="020B0604020202020204" pitchFamily="34" charset="0"/>
                <a:cs typeface="Arial" panose="020B0604020202020204" pitchFamily="34" charset="0"/>
              </a:rPr>
              <a:t>saves lives</a:t>
            </a:r>
            <a:endParaRPr lang="en-GB" sz="15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9F42CDD-01B9-97B4-D83E-673E9D40DFF6}"/>
              </a:ext>
            </a:extLst>
          </p:cNvPr>
          <p:cNvSpPr txBox="1">
            <a:spLocks noChangeAspect="1"/>
          </p:cNvSpPr>
          <p:nvPr userDrawn="1"/>
        </p:nvSpPr>
        <p:spPr>
          <a:xfrm>
            <a:off x="394127" y="2332463"/>
            <a:ext cx="6771419" cy="464383"/>
          </a:xfrm>
          <a:prstGeom prst="rect">
            <a:avLst/>
          </a:prstGeom>
          <a:solidFill>
            <a:srgbClr val="1F2854"/>
          </a:solidFill>
        </p:spPr>
        <p:txBody>
          <a:bodyPr wrap="square" bIns="0" rtlCol="0">
            <a:noAutofit/>
          </a:bodyPr>
          <a:lstStyle/>
          <a:p>
            <a:pPr algn="ctr"/>
            <a:r>
              <a:rPr lang="en-GB" sz="2400" b="1" dirty="0">
                <a:solidFill>
                  <a:schemeClr val="bg1"/>
                </a:solidFill>
                <a:effectLst/>
                <a:latin typeface="Arial" panose="020B0604020202020204" pitchFamily="34" charset="0"/>
                <a:cs typeface="Arial" panose="020B0604020202020204" pitchFamily="34" charset="0"/>
              </a:rPr>
              <a:t>Action saves lives.</a:t>
            </a:r>
            <a:endParaRPr lang="en-GB" sz="2400" b="1" dirty="0">
              <a:solidFill>
                <a:schemeClr val="bg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44FCB237-4CE9-966F-80EA-2C44DE9E2810}"/>
              </a:ext>
            </a:extLst>
          </p:cNvPr>
          <p:cNvSpPr txBox="1"/>
          <p:nvPr userDrawn="1"/>
        </p:nvSpPr>
        <p:spPr>
          <a:xfrm>
            <a:off x="1059923" y="1581139"/>
            <a:ext cx="5439826" cy="830997"/>
          </a:xfrm>
          <a:prstGeom prst="rect">
            <a:avLst/>
          </a:prstGeom>
          <a:solidFill>
            <a:srgbClr val="1F2854"/>
          </a:solidFill>
        </p:spPr>
        <p:txBody>
          <a:bodyPr wrap="square" rtlCol="0">
            <a:spAutoFit/>
          </a:bodyPr>
          <a:lstStyle/>
          <a:p>
            <a:pPr algn="ctr"/>
            <a:r>
              <a:rPr kumimoji="1" lang="ja-JP" altLang="en-US" sz="4800" b="1" dirty="0">
                <a:solidFill>
                  <a:schemeClr val="bg1"/>
                </a:solidFill>
              </a:rPr>
              <a:t>ポスターメーカー</a:t>
            </a:r>
          </a:p>
        </p:txBody>
      </p:sp>
      <p:sp>
        <p:nvSpPr>
          <p:cNvPr id="5" name="テキスト ボックス 4">
            <a:extLst>
              <a:ext uri="{FF2B5EF4-FFF2-40B4-BE49-F238E27FC236}">
                <a16:creationId xmlns:a16="http://schemas.microsoft.com/office/drawing/2014/main" id="{9804F4A9-0C90-6A28-6567-78E0B0CAA1C1}"/>
              </a:ext>
            </a:extLst>
          </p:cNvPr>
          <p:cNvSpPr txBox="1"/>
          <p:nvPr userDrawn="1"/>
        </p:nvSpPr>
        <p:spPr>
          <a:xfrm>
            <a:off x="628671" y="2796846"/>
            <a:ext cx="6302327" cy="461665"/>
          </a:xfrm>
          <a:prstGeom prst="rect">
            <a:avLst/>
          </a:prstGeom>
          <a:solidFill>
            <a:srgbClr val="1F2854"/>
          </a:solidFill>
        </p:spPr>
        <p:txBody>
          <a:bodyPr wrap="square" rtlCol="0">
            <a:spAutoFit/>
          </a:bodyPr>
          <a:lstStyle/>
          <a:p>
            <a:pPr algn="ctr"/>
            <a:r>
              <a:rPr kumimoji="1" lang="ja-JP" altLang="en-US" sz="2400" b="1">
                <a:solidFill>
                  <a:schemeClr val="bg1"/>
                </a:solidFill>
              </a:rPr>
              <a:t>５月５日</a:t>
            </a:r>
            <a:r>
              <a:rPr kumimoji="1" lang="en-US" altLang="ja-JP" sz="2400" b="1" dirty="0">
                <a:solidFill>
                  <a:schemeClr val="bg1"/>
                </a:solidFill>
              </a:rPr>
              <a:t> </a:t>
            </a:r>
            <a:r>
              <a:rPr kumimoji="1" lang="ja-JP" altLang="en-US" sz="2400" b="1">
                <a:solidFill>
                  <a:schemeClr val="bg1"/>
                </a:solidFill>
              </a:rPr>
              <a:t>世界手指衛生の日</a:t>
            </a:r>
            <a:endParaRPr kumimoji="1" lang="ja-JP" altLang="en-US" sz="2400" b="1" dirty="0">
              <a:solidFill>
                <a:schemeClr val="bg1"/>
              </a:solidFill>
            </a:endParaRPr>
          </a:p>
        </p:txBody>
      </p:sp>
      <p:sp>
        <p:nvSpPr>
          <p:cNvPr id="6" name="テキスト ボックス 5">
            <a:extLst>
              <a:ext uri="{FF2B5EF4-FFF2-40B4-BE49-F238E27FC236}">
                <a16:creationId xmlns:a16="http://schemas.microsoft.com/office/drawing/2014/main" id="{466B9253-6A6C-CC0F-7594-4E7906C46D61}"/>
              </a:ext>
            </a:extLst>
          </p:cNvPr>
          <p:cNvSpPr txBox="1"/>
          <p:nvPr userDrawn="1"/>
        </p:nvSpPr>
        <p:spPr>
          <a:xfrm>
            <a:off x="289105" y="8415811"/>
            <a:ext cx="6876441" cy="1323439"/>
          </a:xfrm>
          <a:prstGeom prst="rect">
            <a:avLst/>
          </a:prstGeom>
          <a:solidFill>
            <a:srgbClr val="FEF1E8"/>
          </a:solidFill>
        </p:spPr>
        <p:txBody>
          <a:bodyPr wrap="square" rtlCol="0">
            <a:spAutoFit/>
          </a:bodyPr>
          <a:lstStyle/>
          <a:p>
            <a:pPr algn="ctr"/>
            <a:r>
              <a:rPr kumimoji="1" lang="ja-JP" altLang="en-US" sz="2000" b="1" dirty="0">
                <a:solidFill>
                  <a:srgbClr val="1F2854"/>
                </a:solidFill>
              </a:rPr>
              <a:t>自分達の</a:t>
            </a:r>
            <a:r>
              <a:rPr kumimoji="1" lang="ja-JP" altLang="en-US" sz="2000" b="1">
                <a:solidFill>
                  <a:srgbClr val="1F2854"/>
                </a:solidFill>
              </a:rPr>
              <a:t>５月５日</a:t>
            </a:r>
            <a:r>
              <a:rPr kumimoji="1" lang="en-US" altLang="ja-JP" sz="2000" b="1" dirty="0">
                <a:solidFill>
                  <a:srgbClr val="1F2854"/>
                </a:solidFill>
              </a:rPr>
              <a:t> </a:t>
            </a:r>
            <a:r>
              <a:rPr kumimoji="1" lang="ja-JP" altLang="en-US" sz="2000" b="1">
                <a:solidFill>
                  <a:srgbClr val="1F2854"/>
                </a:solidFill>
              </a:rPr>
              <a:t>世界手指衛生の日キャンペーンの</a:t>
            </a:r>
            <a:endParaRPr kumimoji="1" lang="en-US" altLang="ja-JP" sz="2000" b="1" dirty="0">
              <a:solidFill>
                <a:srgbClr val="1F2854"/>
              </a:solidFill>
            </a:endParaRPr>
          </a:p>
          <a:p>
            <a:pPr algn="ctr"/>
            <a:r>
              <a:rPr kumimoji="1" lang="ja-JP" altLang="en-US" sz="2000" b="1">
                <a:solidFill>
                  <a:srgbClr val="1F2854"/>
                </a:solidFill>
              </a:rPr>
              <a:t>ポスター</a:t>
            </a:r>
            <a:r>
              <a:rPr kumimoji="1" lang="ja-JP" altLang="en-US" sz="2000" b="1" dirty="0">
                <a:solidFill>
                  <a:srgbClr val="1F2854"/>
                </a:solidFill>
              </a:rPr>
              <a:t>を作成して印刷・投稿ができます。</a:t>
            </a:r>
            <a:endParaRPr kumimoji="1" lang="en-US" altLang="ja-JP" sz="2000" b="1" dirty="0">
              <a:solidFill>
                <a:srgbClr val="1F2854"/>
              </a:solidFill>
            </a:endParaRPr>
          </a:p>
          <a:p>
            <a:pPr algn="ctr"/>
            <a:r>
              <a:rPr kumimoji="1" lang="ja-JP" altLang="en-US" sz="2000" b="1" dirty="0">
                <a:solidFill>
                  <a:srgbClr val="1F2854"/>
                </a:solidFill>
              </a:rPr>
              <a:t>同僚や友人と共有し、手指衛生の意識と必要性を</a:t>
            </a:r>
            <a:endParaRPr kumimoji="1" lang="en-US" altLang="ja-JP" sz="2000" b="1" dirty="0">
              <a:solidFill>
                <a:srgbClr val="1F2854"/>
              </a:solidFill>
            </a:endParaRPr>
          </a:p>
          <a:p>
            <a:pPr algn="ctr"/>
            <a:r>
              <a:rPr kumimoji="1" lang="ja-JP" altLang="en-US" sz="2000" b="1" dirty="0">
                <a:solidFill>
                  <a:srgbClr val="1F2854"/>
                </a:solidFill>
              </a:rPr>
              <a:t>広めていきましょう！</a:t>
            </a:r>
          </a:p>
        </p:txBody>
      </p:sp>
      <p:sp>
        <p:nvSpPr>
          <p:cNvPr id="8" name="テキスト ボックス 7">
            <a:extLst>
              <a:ext uri="{FF2B5EF4-FFF2-40B4-BE49-F238E27FC236}">
                <a16:creationId xmlns:a16="http://schemas.microsoft.com/office/drawing/2014/main" id="{EBD928FA-8A3B-2A70-8514-EC3B6D112E46}"/>
              </a:ext>
            </a:extLst>
          </p:cNvPr>
          <p:cNvSpPr txBox="1"/>
          <p:nvPr userDrawn="1"/>
        </p:nvSpPr>
        <p:spPr>
          <a:xfrm>
            <a:off x="2748705" y="9663098"/>
            <a:ext cx="2062264" cy="395302"/>
          </a:xfrm>
          <a:prstGeom prst="rect">
            <a:avLst/>
          </a:prstGeom>
          <a:solidFill>
            <a:srgbClr val="FFF2E8"/>
          </a:solidFill>
        </p:spPr>
        <p:txBody>
          <a:bodyPr wrap="none" rtlCol="0">
            <a:normAutofit lnSpcReduction="10000"/>
          </a:bodyPr>
          <a:lstStyle/>
          <a:p>
            <a:pPr algn="l"/>
            <a:r>
              <a:rPr lang="en" altLang="ja-JP" sz="2117" b="1" i="0" u="none" strike="noStrike" kern="1200" dirty="0">
                <a:solidFill>
                  <a:srgbClr val="1F2854"/>
                </a:solidFill>
                <a:effectLst/>
                <a:latin typeface="+mn-lt"/>
                <a:ea typeface="+mn-ea"/>
                <a:cs typeface="+mn-cs"/>
              </a:rPr>
              <a:t>#</a:t>
            </a:r>
            <a:r>
              <a:rPr lang="en" altLang="ja-JP" sz="2117" b="1" i="0" u="none" strike="noStrike" kern="1200" dirty="0" err="1">
                <a:solidFill>
                  <a:srgbClr val="1F2854"/>
                </a:solidFill>
                <a:effectLst/>
                <a:latin typeface="+mn-lt"/>
                <a:ea typeface="+mn-ea"/>
                <a:cs typeface="+mn-cs"/>
              </a:rPr>
              <a:t>handhygiene</a:t>
            </a:r>
            <a:endParaRPr kumimoji="1" lang="ja-JP" altLang="en-US" sz="11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74600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_Ligh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E0C22F-1E8A-F015-4DD5-BA497179F497}"/>
              </a:ext>
            </a:extLst>
          </p:cNvPr>
          <p:cNvPicPr>
            <a:picLocks noChangeAspect="1"/>
          </p:cNvPicPr>
          <p:nvPr userDrawn="1"/>
        </p:nvPicPr>
        <p:blipFill>
          <a:blip r:embed="rId2"/>
          <a:stretch>
            <a:fillRect/>
          </a:stretch>
        </p:blipFill>
        <p:spPr>
          <a:xfrm>
            <a:off x="-1" y="136"/>
            <a:ext cx="7559675" cy="10691540"/>
          </a:xfrm>
          <a:prstGeom prst="rect">
            <a:avLst/>
          </a:prstGeom>
        </p:spPr>
      </p:pic>
      <p:sp>
        <p:nvSpPr>
          <p:cNvPr id="4" name="Picture Placeholder 28">
            <a:extLst>
              <a:ext uri="{FF2B5EF4-FFF2-40B4-BE49-F238E27FC236}">
                <a16:creationId xmlns:a16="http://schemas.microsoft.com/office/drawing/2014/main" id="{60349B34-2C09-DF54-D808-1F5AB7F5D5BC}"/>
              </a:ext>
            </a:extLst>
          </p:cNvPr>
          <p:cNvSpPr>
            <a:spLocks noGrp="1"/>
          </p:cNvSpPr>
          <p:nvPr>
            <p:ph type="pic" sz="quarter" idx="50" hasCustomPrompt="1"/>
          </p:nvPr>
        </p:nvSpPr>
        <p:spPr>
          <a:xfrm>
            <a:off x="5162400" y="3279600"/>
            <a:ext cx="2271600" cy="2271600"/>
          </a:xfrm>
          <a:prstGeom prst="ellipse">
            <a:avLst/>
          </a:prstGeom>
          <a:noFill/>
          <a:ln w="76200" cap="sq">
            <a:noFill/>
            <a:miter lim="800000"/>
          </a:ln>
          <a:effectLst/>
        </p:spPr>
        <p:txBody>
          <a:bodyPr>
            <a:normAutofit/>
          </a:bodyPr>
          <a:lstStyle>
            <a:lvl1pPr marL="0" marR="0" indent="0" algn="ctr" defTabSz="755934" rtl="0" eaLnBrk="1" fontAlgn="auto" latinLnBrk="0" hangingPunct="1">
              <a:lnSpc>
                <a:spcPct val="90000"/>
              </a:lnSpc>
              <a:spcBef>
                <a:spcPts val="827"/>
              </a:spcBef>
              <a:spcAft>
                <a:spcPts val="0"/>
              </a:spcAft>
              <a:buClrTx/>
              <a:buSzTx/>
              <a:buFontTx/>
              <a:buNone/>
              <a:tabLst/>
              <a:defRPr sz="1400">
                <a:solidFill>
                  <a:srgbClr val="1F2854"/>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altLang="ja-JP" dirty="0" err="1"/>
              <a:t>このアイコンをクリックして写真を挿入してください</a:t>
            </a:r>
            <a:endParaRPr lang="en-JM" altLang="ja-JP" dirty="0"/>
          </a:p>
        </p:txBody>
      </p:sp>
      <p:sp>
        <p:nvSpPr>
          <p:cNvPr id="10" name="Picture Placeholder 2">
            <a:extLst>
              <a:ext uri="{FF2B5EF4-FFF2-40B4-BE49-F238E27FC236}">
                <a16:creationId xmlns:a16="http://schemas.microsoft.com/office/drawing/2014/main" id="{44966348-AA5B-C3B1-C6F2-DDA846050EDC}"/>
              </a:ext>
            </a:extLst>
          </p:cNvPr>
          <p:cNvSpPr>
            <a:spLocks noGrp="1"/>
          </p:cNvSpPr>
          <p:nvPr>
            <p:ph type="pic" sz="quarter" idx="51" hasCustomPrompt="1"/>
          </p:nvPr>
        </p:nvSpPr>
        <p:spPr>
          <a:xfrm>
            <a:off x="409789" y="388433"/>
            <a:ext cx="2197100" cy="792163"/>
          </a:xfrm>
        </p:spPr>
        <p:txBody>
          <a:bodyPr lIns="0" tIns="0" rIns="0" bIns="0">
            <a:noAutofit/>
          </a:bodyPr>
          <a:lstStyle>
            <a:lvl1pPr marL="0" indent="0">
              <a:spcBef>
                <a:spcPts val="600"/>
              </a:spcBef>
              <a:buFontTx/>
              <a:buNone/>
              <a:defRPr sz="1400"/>
            </a:lvl1pPr>
          </a:lstStyle>
          <a:p>
            <a:r>
              <a:rPr lang="en-US" altLang="ja-JP" dirty="0" err="1"/>
              <a:t>このアイコンをクリックして組織のロゴを追加してください</a:t>
            </a:r>
            <a:endParaRPr lang="en-US" altLang="ja-JP" dirty="0"/>
          </a:p>
        </p:txBody>
      </p:sp>
      <p:sp>
        <p:nvSpPr>
          <p:cNvPr id="2" name="テキスト ボックス 1">
            <a:extLst>
              <a:ext uri="{FF2B5EF4-FFF2-40B4-BE49-F238E27FC236}">
                <a16:creationId xmlns:a16="http://schemas.microsoft.com/office/drawing/2014/main" id="{E4ACC711-3074-9BF7-EED7-21AC70BBD009}"/>
              </a:ext>
            </a:extLst>
          </p:cNvPr>
          <p:cNvSpPr txBox="1"/>
          <p:nvPr userDrawn="1"/>
        </p:nvSpPr>
        <p:spPr>
          <a:xfrm>
            <a:off x="207927" y="2082660"/>
            <a:ext cx="6937939" cy="914400"/>
          </a:xfrm>
          <a:prstGeom prst="rect">
            <a:avLst/>
          </a:prstGeom>
          <a:solidFill>
            <a:srgbClr val="F2E9D9"/>
          </a:solidFill>
        </p:spPr>
        <p:txBody>
          <a:bodyPr wrap="none" rtlCol="0">
            <a:normAutofit/>
          </a:bodyPr>
          <a:lstStyle/>
          <a:p>
            <a:pPr algn="l"/>
            <a:r>
              <a:rPr kumimoji="1" lang="ja-JP" altLang="en-US" sz="4800" b="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その手指衛生が</a:t>
            </a:r>
            <a:r>
              <a:rPr kumimoji="1" lang="en-US" altLang="ja-JP" sz="4800" b="0"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 </a:t>
            </a:r>
            <a:r>
              <a:rPr kumimoji="1" lang="ja-JP" altLang="en-US" sz="4800" b="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命を守る</a:t>
            </a:r>
            <a:endParaRPr kumimoji="1" lang="ja-JP" altLang="en-US" sz="4800" b="0"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492FE52A-95C4-63F1-5177-7F8A233B4B46}"/>
              </a:ext>
            </a:extLst>
          </p:cNvPr>
          <p:cNvSpPr txBox="1"/>
          <p:nvPr userDrawn="1"/>
        </p:nvSpPr>
        <p:spPr>
          <a:xfrm>
            <a:off x="2456256" y="1342920"/>
            <a:ext cx="1134469" cy="914400"/>
          </a:xfrm>
          <a:prstGeom prst="rect">
            <a:avLst/>
          </a:prstGeom>
          <a:noFill/>
        </p:spPr>
        <p:txBody>
          <a:bodyPr wrap="none" rtlCol="0">
            <a:normAutofit/>
          </a:bodyPr>
          <a:lstStyle/>
          <a:p>
            <a:pPr algn="l"/>
            <a:r>
              <a:rPr kumimoji="1" lang="ja-JP" altLang="en-US" sz="4800" b="1">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a:t>
            </a:r>
            <a:endParaRPr kumimoji="1" lang="ja-JP" altLang="en-US" sz="4800" b="1"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Tree>
    <p:extLst>
      <p:ext uri="{BB962C8B-B14F-4D97-AF65-F5344CB8AC3E}">
        <p14:creationId xmlns:p14="http://schemas.microsoft.com/office/powerpoint/2010/main" val="13635319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oster_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AFA8C3-012E-7787-87CF-29A03E76CFB8}"/>
              </a:ext>
            </a:extLst>
          </p:cNvPr>
          <p:cNvPicPr>
            <a:picLocks noChangeAspect="1"/>
          </p:cNvPicPr>
          <p:nvPr userDrawn="1"/>
        </p:nvPicPr>
        <p:blipFill>
          <a:blip r:embed="rId2"/>
          <a:stretch>
            <a:fillRect/>
          </a:stretch>
        </p:blipFill>
        <p:spPr>
          <a:xfrm>
            <a:off x="-1" y="136"/>
            <a:ext cx="7559675" cy="10691540"/>
          </a:xfrm>
          <a:prstGeom prst="rect">
            <a:avLst/>
          </a:prstGeom>
        </p:spPr>
      </p:pic>
      <p:sp>
        <p:nvSpPr>
          <p:cNvPr id="4" name="Picture Placeholder 28">
            <a:extLst>
              <a:ext uri="{FF2B5EF4-FFF2-40B4-BE49-F238E27FC236}">
                <a16:creationId xmlns:a16="http://schemas.microsoft.com/office/drawing/2014/main" id="{60349B34-2C09-DF54-D808-1F5AB7F5D5BC}"/>
              </a:ext>
            </a:extLst>
          </p:cNvPr>
          <p:cNvSpPr>
            <a:spLocks noGrp="1"/>
          </p:cNvSpPr>
          <p:nvPr>
            <p:ph type="pic" sz="quarter" idx="50" hasCustomPrompt="1"/>
          </p:nvPr>
        </p:nvSpPr>
        <p:spPr>
          <a:xfrm>
            <a:off x="5162400" y="3279600"/>
            <a:ext cx="2271600" cy="2271600"/>
          </a:xfrm>
          <a:prstGeom prst="ellipse">
            <a:avLst/>
          </a:prstGeom>
          <a:noFill/>
          <a:ln w="76200" cap="sq">
            <a:noFill/>
            <a:miter lim="800000"/>
          </a:ln>
          <a:effectLst/>
        </p:spPr>
        <p:txBody>
          <a:bodyPr>
            <a:normAutofit/>
          </a:bodyPr>
          <a:lstStyle>
            <a:lvl1pPr marL="0" marR="0" indent="0" algn="ctr" defTabSz="755934" rtl="0" eaLnBrk="1" fontAlgn="auto" latinLnBrk="0" hangingPunct="1">
              <a:lnSpc>
                <a:spcPct val="90000"/>
              </a:lnSpc>
              <a:spcBef>
                <a:spcPts val="827"/>
              </a:spcBef>
              <a:spcAft>
                <a:spcPts val="0"/>
              </a:spcAft>
              <a:buClrTx/>
              <a:buSzTx/>
              <a:buFontTx/>
              <a:buNone/>
              <a:tabLst/>
              <a:defRPr sz="1400">
                <a:solidFill>
                  <a:schemeClr val="bg1"/>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altLang="ja-JP" dirty="0" err="1"/>
              <a:t>このアイコンをクリックして写真を挿入してください</a:t>
            </a:r>
            <a:endParaRPr lang="en-JM" altLang="ja-JP" dirty="0"/>
          </a:p>
        </p:txBody>
      </p:sp>
      <p:sp>
        <p:nvSpPr>
          <p:cNvPr id="8" name="Picture Placeholder 2">
            <a:extLst>
              <a:ext uri="{FF2B5EF4-FFF2-40B4-BE49-F238E27FC236}">
                <a16:creationId xmlns:a16="http://schemas.microsoft.com/office/drawing/2014/main" id="{6F713546-0770-F9B5-D00A-8BA0B3CE8B74}"/>
              </a:ext>
            </a:extLst>
          </p:cNvPr>
          <p:cNvSpPr>
            <a:spLocks noGrp="1"/>
          </p:cNvSpPr>
          <p:nvPr>
            <p:ph type="pic" sz="quarter" idx="51" hasCustomPrompt="1"/>
          </p:nvPr>
        </p:nvSpPr>
        <p:spPr>
          <a:xfrm>
            <a:off x="409789" y="388433"/>
            <a:ext cx="2197100" cy="792163"/>
          </a:xfrm>
        </p:spPr>
        <p:txBody>
          <a:bodyPr lIns="0" tIns="0" rIns="0" bIns="0">
            <a:noAutofit/>
          </a:bodyPr>
          <a:lstStyle>
            <a:lvl1pPr marL="0" indent="0">
              <a:spcBef>
                <a:spcPts val="600"/>
              </a:spcBef>
              <a:buFontTx/>
              <a:buNone/>
              <a:defRPr sz="1400"/>
            </a:lvl1pPr>
          </a:lstStyle>
          <a:p>
            <a:r>
              <a:rPr lang="en-US" altLang="ja-JP" dirty="0" err="1"/>
              <a:t>このアイコンをクリックして組織のロゴを追加してください</a:t>
            </a:r>
            <a:endParaRPr lang="en-US" altLang="ja-JP" dirty="0"/>
          </a:p>
        </p:txBody>
      </p:sp>
      <p:sp>
        <p:nvSpPr>
          <p:cNvPr id="2" name="テキスト ボックス 1">
            <a:extLst>
              <a:ext uri="{FF2B5EF4-FFF2-40B4-BE49-F238E27FC236}">
                <a16:creationId xmlns:a16="http://schemas.microsoft.com/office/drawing/2014/main" id="{5F3BFF0B-D7BA-43B5-A335-C31EDDC43E63}"/>
              </a:ext>
            </a:extLst>
          </p:cNvPr>
          <p:cNvSpPr txBox="1"/>
          <p:nvPr userDrawn="1"/>
        </p:nvSpPr>
        <p:spPr>
          <a:xfrm>
            <a:off x="207928" y="2082660"/>
            <a:ext cx="6090272" cy="914400"/>
          </a:xfrm>
          <a:prstGeom prst="rect">
            <a:avLst/>
          </a:prstGeom>
          <a:solidFill>
            <a:srgbClr val="323A60"/>
          </a:solidFill>
        </p:spPr>
        <p:txBody>
          <a:bodyPr wrap="none" rtlCol="0">
            <a:normAutofit/>
          </a:bodyPr>
          <a:lstStyle/>
          <a:p>
            <a:pPr algn="l"/>
            <a:r>
              <a:rPr kumimoji="1" lang="ja-JP" altLang="en-US" sz="4800" b="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その手指衛生が</a:t>
            </a:r>
            <a:r>
              <a:rPr kumimoji="1" lang="en-US" altLang="ja-JP" sz="4800" b="0"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 </a:t>
            </a:r>
            <a:r>
              <a:rPr kumimoji="1" lang="ja-JP" altLang="en-US" sz="4800" b="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命を守る</a:t>
            </a:r>
            <a:endParaRPr kumimoji="1" lang="ja-JP" altLang="en-US" sz="4800" b="0"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3C58195-F6EE-CDC9-6DEF-9CF577139E18}"/>
              </a:ext>
            </a:extLst>
          </p:cNvPr>
          <p:cNvSpPr txBox="1"/>
          <p:nvPr userDrawn="1"/>
        </p:nvSpPr>
        <p:spPr>
          <a:xfrm>
            <a:off x="2456256" y="1342920"/>
            <a:ext cx="995861" cy="914400"/>
          </a:xfrm>
          <a:prstGeom prst="rect">
            <a:avLst/>
          </a:prstGeom>
          <a:noFill/>
        </p:spPr>
        <p:txBody>
          <a:bodyPr wrap="none" rtlCol="0">
            <a:normAutofit/>
          </a:bodyPr>
          <a:lstStyle/>
          <a:p>
            <a:pPr algn="l"/>
            <a:r>
              <a:rPr kumimoji="1" lang="ja-JP" altLang="en-US" sz="4800" b="1">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a:t>
            </a:r>
            <a:endParaRPr kumimoji="1" lang="ja-JP" altLang="en-US" sz="4800" b="1"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Tree>
    <p:extLst>
      <p:ext uri="{BB962C8B-B14F-4D97-AF65-F5344CB8AC3E}">
        <p14:creationId xmlns:p14="http://schemas.microsoft.com/office/powerpoint/2010/main" val="42253592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40" y="1982836"/>
            <a:ext cx="6803776" cy="4887039"/>
          </a:xfrm>
          <a:prstGeom prst="rect">
            <a:avLst/>
          </a:prstGeom>
        </p:spPr>
      </p:pic>
      <p:sp>
        <p:nvSpPr>
          <p:cNvPr id="4" name="Rectangle 3">
            <a:extLst>
              <a:ext uri="{FF2B5EF4-FFF2-40B4-BE49-F238E27FC236}">
                <a16:creationId xmlns:a16="http://schemas.microsoft.com/office/drawing/2014/main" id="{3370B01A-FBAA-B63A-5567-6A0708300C75}"/>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spTree>
    <p:extLst>
      <p:ext uri="{BB962C8B-B14F-4D97-AF65-F5344CB8AC3E}">
        <p14:creationId xmlns:p14="http://schemas.microsoft.com/office/powerpoint/2010/main" val="1988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21E96-04B9-E11F-EB3B-47555760DE38}"/>
              </a:ext>
            </a:extLst>
          </p:cNvPr>
          <p:cNvPicPr>
            <a:picLocks noChangeAspect="1"/>
          </p:cNvPicPr>
          <p:nvPr userDrawn="1"/>
        </p:nvPicPr>
        <p:blipFill>
          <a:blip r:embed="rId2"/>
          <a:srcRect/>
          <a:stretch/>
        </p:blipFill>
        <p:spPr>
          <a:xfrm>
            <a:off x="650093" y="2011180"/>
            <a:ext cx="6216299" cy="4985726"/>
          </a:xfrm>
          <a:prstGeom prst="rect">
            <a:avLst/>
          </a:prstGeom>
        </p:spPr>
      </p:pic>
      <p:pic>
        <p:nvPicPr>
          <p:cNvPr id="8" name="Picture 7">
            <a:extLst>
              <a:ext uri="{FF2B5EF4-FFF2-40B4-BE49-F238E27FC236}">
                <a16:creationId xmlns:a16="http://schemas.microsoft.com/office/drawing/2014/main" id="{7D9BECAC-B531-3D98-185B-67BFE3C8F0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92498" y="2573393"/>
            <a:ext cx="1964690" cy="2778633"/>
          </a:xfrm>
          <a:prstGeom prst="rect">
            <a:avLst/>
          </a:prstGeom>
        </p:spPr>
      </p:pic>
      <p:sp>
        <p:nvSpPr>
          <p:cNvPr id="2" name="Rectangle 1">
            <a:extLst>
              <a:ext uri="{FF2B5EF4-FFF2-40B4-BE49-F238E27FC236}">
                <a16:creationId xmlns:a16="http://schemas.microsoft.com/office/drawing/2014/main" id="{0C4F262E-1254-5279-6784-94AB6B1D388A}"/>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5" name="Picture 4" descr="A close up of a person's face&#10;&#10;AI-generated content may be incorrect.">
            <a:extLst>
              <a:ext uri="{FF2B5EF4-FFF2-40B4-BE49-F238E27FC236}">
                <a16:creationId xmlns:a16="http://schemas.microsoft.com/office/drawing/2014/main" id="{39F1462E-8A66-7947-91A4-67C696F4291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093461">
            <a:off x="3686636" y="4039916"/>
            <a:ext cx="834325" cy="830933"/>
          </a:xfrm>
          <a:prstGeom prst="rect">
            <a:avLst/>
          </a:prstGeom>
        </p:spPr>
      </p:pic>
      <p:sp>
        <p:nvSpPr>
          <p:cNvPr id="6" name="Oval 5">
            <a:extLst>
              <a:ext uri="{FF2B5EF4-FFF2-40B4-BE49-F238E27FC236}">
                <a16:creationId xmlns:a16="http://schemas.microsoft.com/office/drawing/2014/main" id="{CC9DE1A9-E132-75F2-D6B3-B8DD600B0FDF}"/>
              </a:ext>
            </a:extLst>
          </p:cNvPr>
          <p:cNvSpPr/>
          <p:nvPr userDrawn="1"/>
        </p:nvSpPr>
        <p:spPr>
          <a:xfrm>
            <a:off x="3943088" y="3424809"/>
            <a:ext cx="576000" cy="576000"/>
          </a:xfrm>
          <a:prstGeom prst="ellipse">
            <a:avLst/>
          </a:prstGeom>
          <a:noFill/>
          <a:ln w="19050">
            <a:solidFill>
              <a:srgbClr val="EE792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07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54CB7-4FBB-5CC5-1FDA-83A8D963596A}"/>
              </a:ext>
            </a:extLst>
          </p:cNvPr>
          <p:cNvPicPr>
            <a:picLocks noChangeAspect="1"/>
          </p:cNvPicPr>
          <p:nvPr userDrawn="1"/>
        </p:nvPicPr>
        <p:blipFill>
          <a:blip r:embed="rId2"/>
          <a:srcRect/>
          <a:stretch/>
        </p:blipFill>
        <p:spPr>
          <a:xfrm>
            <a:off x="438456" y="2178263"/>
            <a:ext cx="6669686" cy="4265056"/>
          </a:xfrm>
          <a:prstGeom prst="rect">
            <a:avLst/>
          </a:prstGeom>
        </p:spPr>
      </p:pic>
      <p:pic>
        <p:nvPicPr>
          <p:cNvPr id="9" name="Picture 8">
            <a:extLst>
              <a:ext uri="{FF2B5EF4-FFF2-40B4-BE49-F238E27FC236}">
                <a16:creationId xmlns:a16="http://schemas.microsoft.com/office/drawing/2014/main" id="{07022A15-511A-BA29-4453-F28DC6D566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374899" y="2731972"/>
            <a:ext cx="2266950" cy="3206115"/>
          </a:xfrm>
          <a:prstGeom prst="rect">
            <a:avLst/>
          </a:prstGeom>
        </p:spPr>
      </p:pic>
      <p:sp>
        <p:nvSpPr>
          <p:cNvPr id="5" name="Rectangle 4">
            <a:extLst>
              <a:ext uri="{FF2B5EF4-FFF2-40B4-BE49-F238E27FC236}">
                <a16:creationId xmlns:a16="http://schemas.microsoft.com/office/drawing/2014/main" id="{9017032B-A283-F04D-9F08-4BE2262BC5ED}"/>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descr="A close up of a person's face&#10;&#10;AI-generated content may be incorrect.">
            <a:extLst>
              <a:ext uri="{FF2B5EF4-FFF2-40B4-BE49-F238E27FC236}">
                <a16:creationId xmlns:a16="http://schemas.microsoft.com/office/drawing/2014/main" id="{D26037E6-8C6A-78C9-5C5A-C710713E4C9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911926" y="3713186"/>
            <a:ext cx="684000" cy="681217"/>
          </a:xfrm>
          <a:prstGeom prst="rect">
            <a:avLst/>
          </a:prstGeom>
        </p:spPr>
      </p:pic>
      <p:sp>
        <p:nvSpPr>
          <p:cNvPr id="6" name="Right Arrow 5">
            <a:extLst>
              <a:ext uri="{FF2B5EF4-FFF2-40B4-BE49-F238E27FC236}">
                <a16:creationId xmlns:a16="http://schemas.microsoft.com/office/drawing/2014/main" id="{08E06195-6C57-2A87-1E2E-97F447057E7D}"/>
              </a:ext>
            </a:extLst>
          </p:cNvPr>
          <p:cNvSpPr/>
          <p:nvPr userDrawn="1"/>
        </p:nvSpPr>
        <p:spPr>
          <a:xfrm>
            <a:off x="4103557" y="2323476"/>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15C5E78-92B4-C8DD-7229-C519CE51B206}"/>
              </a:ext>
            </a:extLst>
          </p:cNvPr>
          <p:cNvSpPr/>
          <p:nvPr userDrawn="1"/>
        </p:nvSpPr>
        <p:spPr>
          <a:xfrm>
            <a:off x="4103557" y="3623872"/>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DDE2EA17-C005-30FA-0794-F074E28272AF}"/>
              </a:ext>
            </a:extLst>
          </p:cNvPr>
          <p:cNvSpPr/>
          <p:nvPr userDrawn="1"/>
        </p:nvSpPr>
        <p:spPr>
          <a:xfrm>
            <a:off x="4103557" y="4939259"/>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07283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29B9FB-7359-D240-A3E9-F4C074E38150}" type="datetimeFigureOut">
              <a:rPr lang="en-US" smtClean="0"/>
              <a:t>4/17/26</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B5F1BC2-02B1-EE42-938A-F55E16EDF3CD}" type="slidenum">
              <a:rPr lang="en-US" smtClean="0"/>
              <a:t>‹#›</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705" r:id="rId3"/>
    <p:sldLayoutId id="2147483706" r:id="rId4"/>
    <p:sldLayoutId id="2147483677" r:id="rId5"/>
    <p:sldLayoutId id="2147483678" r:id="rId6"/>
    <p:sldLayoutId id="2147483679"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14.jp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5.jpg" Type="http://schemas.openxmlformats.org/officeDocument/2006/relationships/image"/><Relationship Id="rId4"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17.jpg" Type="http://schemas.openxmlformats.org/officeDocument/2006/relationships/image"/><Relationship Id="rId4" Target="../media/image1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D9A815-7DE1-1C41-B9B4-FDE273CCDAEA}"/>
              </a:ext>
            </a:extLst>
          </p:cNvPr>
          <p:cNvCxnSpPr>
            <a:cxnSpLocks/>
          </p:cNvCxnSpPr>
          <p:nvPr/>
        </p:nvCxnSpPr>
        <p:spPr>
          <a:xfrm>
            <a:off x="901465" y="8108665"/>
            <a:ext cx="575674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
            <a:extLst>
              <a:ext uri="{FF2B5EF4-FFF2-40B4-BE49-F238E27FC236}">
                <a16:creationId xmlns:a16="http://schemas.microsoft.com/office/drawing/2014/main" id="{58DD8B05-9100-D8D2-8341-8F515C820955}"/>
              </a:ext>
            </a:extLst>
          </p:cNvPr>
          <p:cNvSpPr txBox="1"/>
          <p:nvPr/>
        </p:nvSpPr>
        <p:spPr>
          <a:xfrm>
            <a:off x="807045" y="3589443"/>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1</a:t>
            </a:r>
          </a:p>
        </p:txBody>
      </p:sp>
      <p:sp>
        <p:nvSpPr>
          <p:cNvPr id="22" name="TextBox 4">
            <a:extLst>
              <a:ext uri="{FF2B5EF4-FFF2-40B4-BE49-F238E27FC236}">
                <a16:creationId xmlns:a16="http://schemas.microsoft.com/office/drawing/2014/main" id="{FB6FCF17-81CD-7441-BAF3-64D17504796E}"/>
              </a:ext>
            </a:extLst>
          </p:cNvPr>
          <p:cNvSpPr txBox="1"/>
          <p:nvPr/>
        </p:nvSpPr>
        <p:spPr>
          <a:xfrm>
            <a:off x="3373707" y="6318721"/>
            <a:ext cx="164339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Make sure to take it landscape. </a:t>
            </a:r>
          </a:p>
        </p:txBody>
      </p:sp>
      <p:sp>
        <p:nvSpPr>
          <p:cNvPr id="23" name="TextBox 12">
            <a:extLst>
              <a:ext uri="{FF2B5EF4-FFF2-40B4-BE49-F238E27FC236}">
                <a16:creationId xmlns:a16="http://schemas.microsoft.com/office/drawing/2014/main" id="{8BC6A200-A83E-1A24-569B-60A03814BCA0}"/>
              </a:ext>
            </a:extLst>
          </p:cNvPr>
          <p:cNvSpPr txBox="1"/>
          <p:nvPr/>
        </p:nvSpPr>
        <p:spPr>
          <a:xfrm rot="5400000">
            <a:off x="5655549" y="5717447"/>
            <a:ext cx="364202" cy="415498"/>
          </a:xfrm>
          <a:prstGeom prst="rect">
            <a:avLst/>
          </a:prstGeom>
          <a:noFill/>
        </p:spPr>
        <p:txBody>
          <a:bodyPr wrap="none" rtlCol="0">
            <a:spAutoFit/>
          </a:bodyPr>
          <a:lstStyle/>
          <a:p>
            <a:r>
              <a:rPr lang="en-US" sz="2100" b="1" dirty="0">
                <a:solidFill>
                  <a:schemeClr val="bg1"/>
                </a:solidFill>
                <a:latin typeface="Arial" panose="020B0604020202020204" pitchFamily="34" charset="0"/>
                <a:cs typeface="Arial" panose="020B0604020202020204" pitchFamily="34" charset="0"/>
              </a:rPr>
              <a:t>:)</a:t>
            </a:r>
          </a:p>
        </p:txBody>
      </p:sp>
      <p:sp>
        <p:nvSpPr>
          <p:cNvPr id="24" name="TextBox 13">
            <a:extLst>
              <a:ext uri="{FF2B5EF4-FFF2-40B4-BE49-F238E27FC236}">
                <a16:creationId xmlns:a16="http://schemas.microsoft.com/office/drawing/2014/main" id="{F7C1EA69-712F-4F9E-8636-A300A015CBF7}"/>
              </a:ext>
            </a:extLst>
          </p:cNvPr>
          <p:cNvSpPr txBox="1"/>
          <p:nvPr/>
        </p:nvSpPr>
        <p:spPr>
          <a:xfrm>
            <a:off x="5539296" y="6010397"/>
            <a:ext cx="647192" cy="230832"/>
          </a:xfrm>
          <a:prstGeom prst="rect">
            <a:avLst/>
          </a:prstGeom>
          <a:noFill/>
        </p:spPr>
        <p:txBody>
          <a:bodyPr wrap="square" rtlCol="0">
            <a:spAutoFit/>
          </a:bodyPr>
          <a:lstStyle/>
          <a:p>
            <a:r>
              <a:rPr lang="en-US" sz="900" dirty="0" err="1">
                <a:solidFill>
                  <a:schemeClr val="bg1"/>
                </a:solidFill>
                <a:latin typeface="Arial" panose="020B0604020202020204" pitchFamily="34" charset="0"/>
                <a:cs typeface="Arial" panose="020B0604020202020204" pitchFamily="34" charset="0"/>
              </a:rPr>
              <a:t>笑顔で</a:t>
            </a:r>
            <a:r>
              <a:rPr lang="en-US" sz="900" dirty="0">
                <a:solidFill>
                  <a:schemeClr val="bg1"/>
                </a:solidFill>
                <a:latin typeface="Arial" panose="020B0604020202020204" pitchFamily="34" charset="0"/>
                <a:cs typeface="Arial" panose="020B0604020202020204" pitchFamily="34" charset="0"/>
              </a:rPr>
              <a:t>！</a:t>
            </a:r>
          </a:p>
        </p:txBody>
      </p:sp>
      <p:sp>
        <p:nvSpPr>
          <p:cNvPr id="25" name="TextBox 14">
            <a:extLst>
              <a:ext uri="{FF2B5EF4-FFF2-40B4-BE49-F238E27FC236}">
                <a16:creationId xmlns:a16="http://schemas.microsoft.com/office/drawing/2014/main" id="{D847BA4E-B1E5-919D-DF72-16164910001B}"/>
              </a:ext>
            </a:extLst>
          </p:cNvPr>
          <p:cNvSpPr txBox="1"/>
          <p:nvPr/>
        </p:nvSpPr>
        <p:spPr>
          <a:xfrm>
            <a:off x="4522236" y="327973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2</a:t>
            </a:r>
          </a:p>
        </p:txBody>
      </p:sp>
      <p:sp>
        <p:nvSpPr>
          <p:cNvPr id="26" name="TextBox 8">
            <a:extLst>
              <a:ext uri="{FF2B5EF4-FFF2-40B4-BE49-F238E27FC236}">
                <a16:creationId xmlns:a16="http://schemas.microsoft.com/office/drawing/2014/main" id="{D28F148E-2616-8725-4372-443E991EC4BD}"/>
              </a:ext>
            </a:extLst>
          </p:cNvPr>
          <p:cNvSpPr txBox="1"/>
          <p:nvPr/>
        </p:nvSpPr>
        <p:spPr>
          <a:xfrm>
            <a:off x="2020383" y="8164610"/>
            <a:ext cx="3518912"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あなたの写真を撮りましょう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27" name="TextBox 9">
            <a:extLst>
              <a:ext uri="{FF2B5EF4-FFF2-40B4-BE49-F238E27FC236}">
                <a16:creationId xmlns:a16="http://schemas.microsoft.com/office/drawing/2014/main" id="{4B31258F-AC78-3A5B-B28A-8934729369C5}"/>
              </a:ext>
            </a:extLst>
          </p:cNvPr>
          <p:cNvSpPr txBox="1"/>
          <p:nvPr/>
        </p:nvSpPr>
        <p:spPr>
          <a:xfrm>
            <a:off x="609750" y="8735123"/>
            <a:ext cx="6340198" cy="584775"/>
          </a:xfrm>
          <a:prstGeom prst="rect">
            <a:avLst/>
          </a:prstGeom>
          <a:noFill/>
        </p:spPr>
        <p:txBody>
          <a:bodyPr wrap="none" rtlCol="0">
            <a:spAutoFit/>
          </a:bodyPr>
          <a:lstStyle/>
          <a:p>
            <a:pPr algn="ctr"/>
            <a:r>
              <a:rPr lang="ja-JP" altLang="en-US" sz="1600" b="1" dirty="0">
                <a:solidFill>
                  <a:schemeClr val="bg1"/>
                </a:solidFill>
                <a:latin typeface="Arial" panose="020B0604020202020204" pitchFamily="34" charset="0"/>
                <a:cs typeface="Arial" panose="020B0604020202020204" pitchFamily="34" charset="0"/>
              </a:rPr>
              <a:t>シンプルな背景の前に立ち、</a:t>
            </a:r>
            <a:endParaRPr lang="en-US" altLang="ja-JP" sz="1600" b="1" dirty="0">
              <a:solidFill>
                <a:schemeClr val="bg1"/>
              </a:solidFill>
              <a:latin typeface="Arial" panose="020B0604020202020204" pitchFamily="34" charset="0"/>
              <a:cs typeface="Arial" panose="020B0604020202020204" pitchFamily="34" charset="0"/>
            </a:endParaRPr>
          </a:p>
          <a:p>
            <a:pPr algn="ctr"/>
            <a:r>
              <a:rPr lang="ja-JP" altLang="en-US" sz="1600" b="1" dirty="0">
                <a:solidFill>
                  <a:schemeClr val="bg1"/>
                </a:solidFill>
                <a:latin typeface="Arial" panose="020B0604020202020204" pitchFamily="34" charset="0"/>
                <a:cs typeface="Arial" panose="020B0604020202020204" pitchFamily="34" charset="0"/>
              </a:rPr>
              <a:t>横型のレイアウトで写真を撮るよう周りの人にお願いしましょう</a:t>
            </a:r>
            <a:endParaRPr lang="en-US" sz="1600" b="1" dirty="0">
              <a:solidFill>
                <a:schemeClr val="bg1"/>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38B4F05E-C768-2B77-ABD2-DAA18D5E3AB8}"/>
              </a:ext>
            </a:extLst>
          </p:cNvPr>
          <p:cNvSpPr txBox="1"/>
          <p:nvPr/>
        </p:nvSpPr>
        <p:spPr>
          <a:xfrm>
            <a:off x="1150961" y="3716520"/>
            <a:ext cx="1310885"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シンプルな背景の前に立ちます</a:t>
            </a:r>
            <a:endParaRPr lang="en-US" sz="1200" b="1" dirty="0">
              <a:solidFill>
                <a:schemeClr val="bg1"/>
              </a:solidFill>
              <a:latin typeface="Arial" panose="020B0604020202020204" pitchFamily="34" charset="0"/>
              <a:cs typeface="Arial" panose="020B0604020202020204" pitchFamily="34" charset="0"/>
            </a:endParaRPr>
          </a:p>
        </p:txBody>
      </p:sp>
      <p:sp>
        <p:nvSpPr>
          <p:cNvPr id="29" name="TextBox 15">
            <a:extLst>
              <a:ext uri="{FF2B5EF4-FFF2-40B4-BE49-F238E27FC236}">
                <a16:creationId xmlns:a16="http://schemas.microsoft.com/office/drawing/2014/main" id="{48224EF3-A8BF-1C72-7C8F-01C83526F086}"/>
              </a:ext>
            </a:extLst>
          </p:cNvPr>
          <p:cNvSpPr txBox="1"/>
          <p:nvPr/>
        </p:nvSpPr>
        <p:spPr>
          <a:xfrm>
            <a:off x="4909016" y="3346334"/>
            <a:ext cx="1499698"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横型の写真を周りの人に撮ってもらいましょう</a:t>
            </a:r>
            <a:endParaRPr lang="en-US" sz="1200" b="1" dirty="0">
              <a:solidFill>
                <a:schemeClr val="bg1"/>
              </a:solidFill>
              <a:latin typeface="Arial" panose="020B0604020202020204" pitchFamily="34" charset="0"/>
              <a:cs typeface="Arial" panose="020B0604020202020204" pitchFamily="34" charset="0"/>
            </a:endParaRPr>
          </a:p>
        </p:txBody>
      </p:sp>
      <p:sp>
        <p:nvSpPr>
          <p:cNvPr id="30" name="TextBox 1">
            <a:extLst>
              <a:ext uri="{FF2B5EF4-FFF2-40B4-BE49-F238E27FC236}">
                <a16:creationId xmlns:a16="http://schemas.microsoft.com/office/drawing/2014/main" id="{4ACE0B39-50AB-3083-984E-B1373009AAF1}"/>
              </a:ext>
            </a:extLst>
          </p:cNvPr>
          <p:cNvSpPr txBox="1"/>
          <p:nvPr/>
        </p:nvSpPr>
        <p:spPr>
          <a:xfrm>
            <a:off x="2789822" y="922562"/>
            <a:ext cx="1980030" cy="1015663"/>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1</a:t>
            </a:r>
          </a:p>
          <a:p>
            <a:pPr algn="ctr"/>
            <a:r>
              <a:rPr lang="ja-JP" altLang="en-US" sz="2000" b="1" dirty="0">
                <a:solidFill>
                  <a:srgbClr val="1F2854"/>
                </a:solidFill>
                <a:latin typeface="Arial" panose="020B0604020202020204" pitchFamily="34" charset="0"/>
                <a:cs typeface="Arial" panose="020B0604020202020204" pitchFamily="34" charset="0"/>
              </a:rPr>
              <a:t>写真を撮ります</a:t>
            </a:r>
            <a:endParaRPr lang="en-US" sz="2000" b="1" dirty="0">
              <a:solidFill>
                <a:srgbClr val="1F2854"/>
              </a:solidFill>
              <a:latin typeface="Arial" panose="020B0604020202020204" pitchFamily="34" charset="0"/>
              <a:cs typeface="Arial" panose="020B0604020202020204" pitchFamily="34" charset="0"/>
            </a:endParaRPr>
          </a:p>
          <a:p>
            <a:pPr algn="ct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6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3413668-21BE-0705-2D1C-EFEFE3CB96CA}"/>
              </a:ext>
            </a:extLst>
          </p:cNvPr>
          <p:cNvSpPr txBox="1"/>
          <p:nvPr/>
        </p:nvSpPr>
        <p:spPr>
          <a:xfrm>
            <a:off x="609885" y="3477149"/>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3</a:t>
            </a:r>
          </a:p>
        </p:txBody>
      </p:sp>
      <p:sp>
        <p:nvSpPr>
          <p:cNvPr id="4" name="TextBox 12">
            <a:extLst>
              <a:ext uri="{FF2B5EF4-FFF2-40B4-BE49-F238E27FC236}">
                <a16:creationId xmlns:a16="http://schemas.microsoft.com/office/drawing/2014/main" id="{8729BA79-917A-923A-FBBB-A51F7E484E46}"/>
              </a:ext>
            </a:extLst>
          </p:cNvPr>
          <p:cNvSpPr txBox="1"/>
          <p:nvPr/>
        </p:nvSpPr>
        <p:spPr>
          <a:xfrm>
            <a:off x="5231727" y="322151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4</a:t>
            </a:r>
          </a:p>
        </p:txBody>
      </p:sp>
      <p:sp>
        <p:nvSpPr>
          <p:cNvPr id="5" name="TextBox 14">
            <a:extLst>
              <a:ext uri="{FF2B5EF4-FFF2-40B4-BE49-F238E27FC236}">
                <a16:creationId xmlns:a16="http://schemas.microsoft.com/office/drawing/2014/main" id="{9D530EBD-CBC2-74CA-0865-523D99596170}"/>
              </a:ext>
            </a:extLst>
          </p:cNvPr>
          <p:cNvSpPr txBox="1"/>
          <p:nvPr/>
        </p:nvSpPr>
        <p:spPr>
          <a:xfrm>
            <a:off x="2897781" y="600580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5</a:t>
            </a:r>
          </a:p>
        </p:txBody>
      </p:sp>
      <p:pic>
        <p:nvPicPr>
          <p:cNvPr id="7" name="Picture 5">
            <a:extLst>
              <a:ext uri="{FF2B5EF4-FFF2-40B4-BE49-F238E27FC236}">
                <a16:creationId xmlns:a16="http://schemas.microsoft.com/office/drawing/2014/main" id="{6E0C75AA-1373-5A1A-CD09-30D1E933C64F}"/>
              </a:ext>
            </a:extLst>
          </p:cNvPr>
          <p:cNvPicPr>
            <a:picLocks noChangeAspect="1"/>
          </p:cNvPicPr>
          <p:nvPr/>
        </p:nvPicPr>
        <p:blipFill>
          <a:blip r:embed="rId3"/>
          <a:stretch>
            <a:fillRect/>
          </a:stretch>
        </p:blipFill>
        <p:spPr>
          <a:xfrm>
            <a:off x="3449636" y="8599052"/>
            <a:ext cx="330200" cy="279400"/>
          </a:xfrm>
          <a:prstGeom prst="rect">
            <a:avLst/>
          </a:prstGeom>
        </p:spPr>
      </p:pic>
      <p:sp>
        <p:nvSpPr>
          <p:cNvPr id="12" name="TextBox 1">
            <a:extLst>
              <a:ext uri="{FF2B5EF4-FFF2-40B4-BE49-F238E27FC236}">
                <a16:creationId xmlns:a16="http://schemas.microsoft.com/office/drawing/2014/main" id="{E84E2381-4DBB-CE78-BB1B-54C404948F5E}"/>
              </a:ext>
            </a:extLst>
          </p:cNvPr>
          <p:cNvSpPr txBox="1"/>
          <p:nvPr/>
        </p:nvSpPr>
        <p:spPr>
          <a:xfrm>
            <a:off x="2405105" y="922562"/>
            <a:ext cx="2749471" cy="707886"/>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2</a:t>
            </a:r>
          </a:p>
          <a:p>
            <a:pPr algn="ctr"/>
            <a:r>
              <a:rPr lang="ja-JP" altLang="en-US" sz="2000" b="1" dirty="0">
                <a:solidFill>
                  <a:srgbClr val="1F2854"/>
                </a:solidFill>
                <a:latin typeface="Arial" panose="020B0604020202020204" pitchFamily="34" charset="0"/>
                <a:cs typeface="Arial" panose="020B0604020202020204" pitchFamily="34" charset="0"/>
              </a:rPr>
              <a:t>ポスターを作成します</a:t>
            </a:r>
            <a:endParaRPr lang="en-US" sz="2000" b="1" dirty="0">
              <a:solidFill>
                <a:srgbClr val="1F2854"/>
              </a:solidFill>
              <a:latin typeface="Arial" panose="020B0604020202020204" pitchFamily="34" charset="0"/>
              <a:cs typeface="Arial" panose="020B0604020202020204" pitchFamily="34" charset="0"/>
            </a:endParaRPr>
          </a:p>
        </p:txBody>
      </p:sp>
      <p:sp>
        <p:nvSpPr>
          <p:cNvPr id="17" name="TextBox 8">
            <a:extLst>
              <a:ext uri="{FF2B5EF4-FFF2-40B4-BE49-F238E27FC236}">
                <a16:creationId xmlns:a16="http://schemas.microsoft.com/office/drawing/2014/main" id="{E0BCEF33-E2F6-94E1-651D-6DF58A2ECBC6}"/>
              </a:ext>
            </a:extLst>
          </p:cNvPr>
          <p:cNvSpPr txBox="1"/>
          <p:nvPr/>
        </p:nvSpPr>
        <p:spPr>
          <a:xfrm>
            <a:off x="1892150" y="7890290"/>
            <a:ext cx="3775394"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写真やイメージを取り込みます</a:t>
            </a:r>
            <a:endParaRPr lang="en-US" sz="2000" b="1" dirty="0">
              <a:solidFill>
                <a:schemeClr val="bg1"/>
              </a:solidFill>
              <a:latin typeface="Arial" panose="020B0604020202020204" pitchFamily="34" charset="0"/>
              <a:cs typeface="Arial" panose="020B0604020202020204" pitchFamily="34" charset="0"/>
            </a:endParaRPr>
          </a:p>
        </p:txBody>
      </p:sp>
      <p:sp>
        <p:nvSpPr>
          <p:cNvPr id="18" name="TextBox 9">
            <a:extLst>
              <a:ext uri="{FF2B5EF4-FFF2-40B4-BE49-F238E27FC236}">
                <a16:creationId xmlns:a16="http://schemas.microsoft.com/office/drawing/2014/main" id="{33B2BBE6-F04B-63B4-94A8-06AC61A76B94}"/>
              </a:ext>
            </a:extLst>
          </p:cNvPr>
          <p:cNvSpPr txBox="1"/>
          <p:nvPr/>
        </p:nvSpPr>
        <p:spPr>
          <a:xfrm>
            <a:off x="409295" y="9174609"/>
            <a:ext cx="6741082" cy="553998"/>
          </a:xfrm>
          <a:prstGeom prst="rect">
            <a:avLst/>
          </a:prstGeom>
          <a:noFill/>
        </p:spPr>
        <p:txBody>
          <a:bodyPr wrap="square" rtlCol="0">
            <a:spAutoFit/>
          </a:bodyPr>
          <a:lstStyle/>
          <a:p>
            <a:pPr algn="ctr"/>
            <a:r>
              <a:rPr lang="ja-JP" altLang="en-US" sz="1500" b="1" dirty="0">
                <a:solidFill>
                  <a:schemeClr val="bg1"/>
                </a:solidFill>
                <a:latin typeface="Arial" panose="020B0604020202020204" pitchFamily="34" charset="0"/>
                <a:cs typeface="Arial" panose="020B0604020202020204" pitchFamily="34" charset="0"/>
              </a:rPr>
              <a:t>写真・イメージの取り込みには、テンプレート内の上記アイコンをクリックしてください。取り込みたい写真・イメージを選ぶだけで完了です。</a:t>
            </a:r>
            <a:endParaRPr lang="en-US" altLang="ja-JP" sz="1500" b="1" dirty="0">
              <a:solidFill>
                <a:schemeClr val="bg1"/>
              </a:solidFill>
              <a:latin typeface="Arial" panose="020B060402020202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F00A0705-5164-1239-6805-6A6CF7313009}"/>
              </a:ext>
            </a:extLst>
          </p:cNvPr>
          <p:cNvSpPr txBox="1"/>
          <p:nvPr/>
        </p:nvSpPr>
        <p:spPr>
          <a:xfrm>
            <a:off x="973465" y="3540202"/>
            <a:ext cx="1431640"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この</a:t>
            </a:r>
            <a:r>
              <a:rPr lang="en-US" altLang="ja-JP" sz="1200" b="1" dirty="0">
                <a:solidFill>
                  <a:schemeClr val="bg1"/>
                </a:solidFill>
                <a:latin typeface="Arial" panose="020B0604020202020204" pitchFamily="34" charset="0"/>
                <a:cs typeface="Arial" panose="020B0604020202020204" pitchFamily="34" charset="0"/>
              </a:rPr>
              <a:t>PPT</a:t>
            </a:r>
            <a:r>
              <a:rPr lang="ja-JP" altLang="en-US" sz="1200" b="1" dirty="0">
                <a:solidFill>
                  <a:schemeClr val="bg1"/>
                </a:solidFill>
                <a:latin typeface="Arial" panose="020B0604020202020204" pitchFamily="34" charset="0"/>
                <a:cs typeface="Arial" panose="020B0604020202020204" pitchFamily="34" charset="0"/>
              </a:rPr>
              <a:t>内の好きなテンプレートを</a:t>
            </a:r>
            <a:r>
              <a:rPr lang="en-US" altLang="ja-JP" sz="1200" b="1" dirty="0">
                <a:solidFill>
                  <a:schemeClr val="bg1"/>
                </a:solidFill>
                <a:latin typeface="Arial" panose="020B0604020202020204" pitchFamily="34" charset="0"/>
                <a:cs typeface="Arial" panose="020B0604020202020204" pitchFamily="34" charset="0"/>
              </a:rPr>
              <a:t>1</a:t>
            </a:r>
            <a:r>
              <a:rPr lang="ja-JP" altLang="en-US" sz="1200" b="1" dirty="0">
                <a:solidFill>
                  <a:schemeClr val="bg1"/>
                </a:solidFill>
                <a:latin typeface="Arial" panose="020B0604020202020204" pitchFamily="34" charset="0"/>
                <a:cs typeface="Arial" panose="020B0604020202020204" pitchFamily="34" charset="0"/>
              </a:rPr>
              <a:t>つ選びます</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3">
            <a:extLst>
              <a:ext uri="{FF2B5EF4-FFF2-40B4-BE49-F238E27FC236}">
                <a16:creationId xmlns:a16="http://schemas.microsoft.com/office/drawing/2014/main" id="{1FCB64D7-D2B2-F50F-B5C1-91CB840D65A0}"/>
              </a:ext>
            </a:extLst>
          </p:cNvPr>
          <p:cNvSpPr txBox="1"/>
          <p:nvPr/>
        </p:nvSpPr>
        <p:spPr>
          <a:xfrm>
            <a:off x="5627433" y="3348994"/>
            <a:ext cx="1274694" cy="523220"/>
          </a:xfrm>
          <a:prstGeom prst="rect">
            <a:avLst/>
          </a:prstGeom>
          <a:noFill/>
        </p:spPr>
        <p:txBody>
          <a:bodyPr wrap="square" rtlCol="0">
            <a:spAutoFit/>
          </a:bodyPr>
          <a:lstStyle/>
          <a:p>
            <a:r>
              <a:rPr lang="ja-JP" altLang="en-US" sz="1400" b="1">
                <a:solidFill>
                  <a:schemeClr val="bg1"/>
                </a:solidFill>
                <a:latin typeface="Arial" panose="020B0604020202020204" pitchFamily="34" charset="0"/>
                <a:cs typeface="Arial" panose="020B0604020202020204" pitchFamily="34" charset="0"/>
              </a:rPr>
              <a:t>○に写真を</a:t>
            </a:r>
            <a:endParaRPr lang="en-US" altLang="ja-JP" sz="1400" b="1" dirty="0">
              <a:solidFill>
                <a:schemeClr val="bg1"/>
              </a:solidFill>
              <a:latin typeface="Arial" panose="020B0604020202020204" pitchFamily="34" charset="0"/>
              <a:cs typeface="Arial" panose="020B0604020202020204" pitchFamily="34" charset="0"/>
            </a:endParaRPr>
          </a:p>
          <a:p>
            <a:r>
              <a:rPr lang="ja-JP" altLang="en-US" sz="1400" b="1">
                <a:solidFill>
                  <a:schemeClr val="bg1"/>
                </a:solidFill>
                <a:latin typeface="Arial" panose="020B0604020202020204" pitchFamily="34" charset="0"/>
                <a:cs typeface="Arial" panose="020B0604020202020204" pitchFamily="34" charset="0"/>
              </a:rPr>
              <a:t>取り込みます</a:t>
            </a:r>
            <a:endParaRPr lang="en-US" sz="1400" b="1" dirty="0">
              <a:solidFill>
                <a:schemeClr val="bg1"/>
              </a:solidFill>
              <a:latin typeface="Arial" panose="020B0604020202020204" pitchFamily="34" charset="0"/>
              <a:cs typeface="Arial" panose="020B0604020202020204" pitchFamily="34" charset="0"/>
            </a:endParaRPr>
          </a:p>
        </p:txBody>
      </p:sp>
      <p:sp>
        <p:nvSpPr>
          <p:cNvPr id="21" name="TextBox 15">
            <a:extLst>
              <a:ext uri="{FF2B5EF4-FFF2-40B4-BE49-F238E27FC236}">
                <a16:creationId xmlns:a16="http://schemas.microsoft.com/office/drawing/2014/main" id="{BEBEDAF3-660E-4CB8-1CDF-05AA5ACD6347}"/>
              </a:ext>
            </a:extLst>
          </p:cNvPr>
          <p:cNvSpPr txBox="1"/>
          <p:nvPr/>
        </p:nvSpPr>
        <p:spPr>
          <a:xfrm>
            <a:off x="3320985" y="6077737"/>
            <a:ext cx="1687584" cy="692497"/>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印刷！！</a:t>
            </a:r>
            <a:endParaRPr lang="en-US" altLang="ja-JP" sz="12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ソーシャルメディアへ</a:t>
            </a:r>
            <a:endParaRPr lang="en-US" altLang="ja-JP" sz="9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投稿も是非！</a:t>
            </a:r>
            <a:endParaRPr lang="en-US" altLang="ja-JP" sz="900" b="1" dirty="0">
              <a:solidFill>
                <a:schemeClr val="bg1"/>
              </a:solidFill>
              <a:latin typeface="Arial" panose="020B0604020202020204" pitchFamily="34" charset="0"/>
              <a:cs typeface="Arial" panose="020B0604020202020204" pitchFamily="34" charset="0"/>
            </a:endParaRPr>
          </a:p>
          <a:p>
            <a:r>
              <a:rPr lang="en-US" sz="900" b="1" dirty="0">
                <a:solidFill>
                  <a:schemeClr val="bg1"/>
                </a:solidFill>
                <a:latin typeface="Arial" panose="020B0604020202020204" pitchFamily="34" charset="0"/>
                <a:cs typeface="Arial" panose="020B0604020202020204" pitchFamily="34" charset="0"/>
              </a:rPr>
              <a:t>#handhygiene</a:t>
            </a:r>
          </a:p>
        </p:txBody>
      </p:sp>
    </p:spTree>
    <p:extLst>
      <p:ext uri="{BB962C8B-B14F-4D97-AF65-F5344CB8AC3E}">
        <p14:creationId xmlns:p14="http://schemas.microsoft.com/office/powerpoint/2010/main" val="289464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738B4F92-B7E9-7350-2A63-7D8F268F573A}"/>
              </a:ext>
            </a:extLst>
          </p:cNvPr>
          <p:cNvSpPr txBox="1"/>
          <p:nvPr/>
        </p:nvSpPr>
        <p:spPr>
          <a:xfrm>
            <a:off x="4297958" y="257473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6</a:t>
            </a:r>
          </a:p>
        </p:txBody>
      </p:sp>
      <p:sp>
        <p:nvSpPr>
          <p:cNvPr id="4" name="TextBox 12">
            <a:extLst>
              <a:ext uri="{FF2B5EF4-FFF2-40B4-BE49-F238E27FC236}">
                <a16:creationId xmlns:a16="http://schemas.microsoft.com/office/drawing/2014/main" id="{F3F240F4-33B2-D600-9F69-A9ABA1D31BC9}"/>
              </a:ext>
            </a:extLst>
          </p:cNvPr>
          <p:cNvSpPr txBox="1"/>
          <p:nvPr/>
        </p:nvSpPr>
        <p:spPr>
          <a:xfrm>
            <a:off x="4302189" y="388382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7</a:t>
            </a:r>
          </a:p>
        </p:txBody>
      </p:sp>
      <p:sp>
        <p:nvSpPr>
          <p:cNvPr id="5" name="TextBox 14">
            <a:extLst>
              <a:ext uri="{FF2B5EF4-FFF2-40B4-BE49-F238E27FC236}">
                <a16:creationId xmlns:a16="http://schemas.microsoft.com/office/drawing/2014/main" id="{2ED2E767-E54F-2B4E-5CBD-9DC9798AB3B1}"/>
              </a:ext>
            </a:extLst>
          </p:cNvPr>
          <p:cNvSpPr txBox="1"/>
          <p:nvPr/>
        </p:nvSpPr>
        <p:spPr>
          <a:xfrm>
            <a:off x="4123786" y="521353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8</a:t>
            </a:r>
          </a:p>
        </p:txBody>
      </p:sp>
      <p:sp>
        <p:nvSpPr>
          <p:cNvPr id="6" name="TextBox 11">
            <a:extLst>
              <a:ext uri="{FF2B5EF4-FFF2-40B4-BE49-F238E27FC236}">
                <a16:creationId xmlns:a16="http://schemas.microsoft.com/office/drawing/2014/main" id="{0CA627A9-A46E-EA8A-EA43-089950EC59F5}"/>
              </a:ext>
            </a:extLst>
          </p:cNvPr>
          <p:cNvSpPr txBox="1"/>
          <p:nvPr/>
        </p:nvSpPr>
        <p:spPr>
          <a:xfrm>
            <a:off x="4743540" y="2731461"/>
            <a:ext cx="1314585" cy="461665"/>
          </a:xfrm>
          <a:prstGeom prst="rect">
            <a:avLst/>
          </a:prstGeom>
          <a:noFill/>
        </p:spPr>
        <p:txBody>
          <a:bodyPr wrap="square" rtlCol="0">
            <a:spAutoFit/>
          </a:bodyPr>
          <a:lstStyle/>
          <a:p>
            <a:r>
              <a:rPr lang="ja-JP" altLang="en-US" sz="1200" b="1">
                <a:solidFill>
                  <a:schemeClr val="bg1"/>
                </a:solidFill>
                <a:latin typeface="Arial" panose="020B0604020202020204" pitchFamily="34" charset="0"/>
                <a:cs typeface="Arial" panose="020B0604020202020204" pitchFamily="34" charset="0"/>
              </a:rPr>
              <a:t>ツイッター</a:t>
            </a:r>
            <a:r>
              <a:rPr lang="en-US" altLang="ja-JP" sz="1200" b="1" dirty="0">
                <a:solidFill>
                  <a:schemeClr val="bg1"/>
                </a:solidFill>
                <a:latin typeface="Arial" panose="020B0604020202020204" pitchFamily="34" charset="0"/>
                <a:cs typeface="Arial" panose="020B0604020202020204" pitchFamily="34" charset="0"/>
              </a:rPr>
              <a:t>(X)</a:t>
            </a:r>
          </a:p>
          <a:p>
            <a:r>
              <a:rPr lang="ja-JP" altLang="en-US" sz="1200" b="1">
                <a:solidFill>
                  <a:schemeClr val="bg1"/>
                </a:solidFill>
                <a:latin typeface="Arial" panose="020B0604020202020204" pitchFamily="34" charset="0"/>
                <a:cs typeface="Arial" panose="020B0604020202020204" pitchFamily="34" charset="0"/>
              </a:rPr>
              <a:t>で</a:t>
            </a:r>
            <a:r>
              <a:rPr lang="ja-JP" altLang="en-US" sz="1200" b="1" dirty="0">
                <a:solidFill>
                  <a:schemeClr val="bg1"/>
                </a:solidFill>
                <a:latin typeface="Arial" panose="020B0604020202020204" pitchFamily="34" charset="0"/>
                <a:cs typeface="Arial" panose="020B0604020202020204" pitchFamily="34" charset="0"/>
              </a:rPr>
              <a:t>共有</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579B8725-E2F5-E158-561F-6C7609191D02}"/>
              </a:ext>
            </a:extLst>
          </p:cNvPr>
          <p:cNvSpPr txBox="1"/>
          <p:nvPr/>
        </p:nvSpPr>
        <p:spPr>
          <a:xfrm>
            <a:off x="4693904" y="4060137"/>
            <a:ext cx="1364221"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インスタグラムで共有</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C5D90073-5F34-DA70-B290-81CE16C42F68}"/>
              </a:ext>
            </a:extLst>
          </p:cNvPr>
          <p:cNvSpPr txBox="1"/>
          <p:nvPr/>
        </p:nvSpPr>
        <p:spPr>
          <a:xfrm>
            <a:off x="4498084" y="5434778"/>
            <a:ext cx="1329210" cy="261610"/>
          </a:xfrm>
          <a:prstGeom prst="rect">
            <a:avLst/>
          </a:prstGeom>
          <a:noFill/>
        </p:spPr>
        <p:txBody>
          <a:bodyPr wrap="none" rtlCol="0">
            <a:spAutoFit/>
          </a:bodyPr>
          <a:lstStyle/>
          <a:p>
            <a:r>
              <a:rPr lang="en-US" altLang="ja-JP" sz="1100" b="1" dirty="0">
                <a:solidFill>
                  <a:schemeClr val="bg1"/>
                </a:solidFill>
                <a:latin typeface="Arial" panose="020B0604020202020204" pitchFamily="34" charset="0"/>
                <a:cs typeface="Arial" panose="020B0604020202020204" pitchFamily="34" charset="0"/>
              </a:rPr>
              <a:t>Web</a:t>
            </a:r>
            <a:r>
              <a:rPr lang="ja-JP" altLang="en-US" sz="1100" b="1" dirty="0">
                <a:solidFill>
                  <a:schemeClr val="bg1"/>
                </a:solidFill>
                <a:latin typeface="Arial" panose="020B0604020202020204" pitchFamily="34" charset="0"/>
                <a:cs typeface="Arial" panose="020B0604020202020204" pitchFamily="34" charset="0"/>
              </a:rPr>
              <a:t>サイト</a:t>
            </a:r>
            <a:r>
              <a:rPr lang="ja-JP" altLang="en-US" sz="1100" b="1">
                <a:solidFill>
                  <a:schemeClr val="bg1"/>
                </a:solidFill>
                <a:latin typeface="Arial" panose="020B0604020202020204" pitchFamily="34" charset="0"/>
                <a:cs typeface="Arial" panose="020B0604020202020204" pitchFamily="34" charset="0"/>
              </a:rPr>
              <a:t>で共有</a:t>
            </a:r>
            <a:endParaRPr lang="en-US" altLang="ja-JP" sz="1100" b="1" dirty="0">
              <a:solidFill>
                <a:schemeClr val="bg1"/>
              </a:solidFill>
              <a:latin typeface="Arial" panose="020B0604020202020204" pitchFamily="34" charset="0"/>
              <a:cs typeface="Arial" panose="020B0604020202020204" pitchFamily="34" charset="0"/>
            </a:endParaRPr>
          </a:p>
        </p:txBody>
      </p:sp>
      <p:sp>
        <p:nvSpPr>
          <p:cNvPr id="17" name="TextBox 1">
            <a:extLst>
              <a:ext uri="{FF2B5EF4-FFF2-40B4-BE49-F238E27FC236}">
                <a16:creationId xmlns:a16="http://schemas.microsoft.com/office/drawing/2014/main" id="{7DF463D7-FBB1-E714-0F4B-00DB4AB8E61D}"/>
              </a:ext>
            </a:extLst>
          </p:cNvPr>
          <p:cNvSpPr txBox="1"/>
          <p:nvPr/>
        </p:nvSpPr>
        <p:spPr>
          <a:xfrm>
            <a:off x="2214177" y="922562"/>
            <a:ext cx="3131320" cy="707886"/>
          </a:xfrm>
          <a:prstGeom prst="rect">
            <a:avLst/>
          </a:prstGeom>
          <a:noFill/>
        </p:spPr>
        <p:txBody>
          <a:bodyPr wrap="squar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 3</a:t>
            </a:r>
          </a:p>
          <a:p>
            <a:pPr algn="ctr"/>
            <a:r>
              <a:rPr lang="ja-JP" altLang="en-US" sz="2000" b="1" dirty="0">
                <a:solidFill>
                  <a:srgbClr val="1F2854"/>
                </a:solidFill>
                <a:latin typeface="Arial" panose="020B0604020202020204" pitchFamily="34" charset="0"/>
                <a:cs typeface="Arial" panose="020B0604020202020204" pitchFamily="34" charset="0"/>
              </a:rPr>
              <a:t>キャンペーンの推進</a:t>
            </a:r>
            <a:endParaRPr lang="en-US" sz="2000" b="1" dirty="0">
              <a:solidFill>
                <a:srgbClr val="1F2854"/>
              </a:solidFill>
              <a:latin typeface="Arial" panose="020B0604020202020204" pitchFamily="34" charset="0"/>
              <a:cs typeface="Arial" panose="020B0604020202020204" pitchFamily="34" charset="0"/>
            </a:endParaRPr>
          </a:p>
        </p:txBody>
      </p:sp>
      <p:sp>
        <p:nvSpPr>
          <p:cNvPr id="18" name="TextBox 8">
            <a:extLst>
              <a:ext uri="{FF2B5EF4-FFF2-40B4-BE49-F238E27FC236}">
                <a16:creationId xmlns:a16="http://schemas.microsoft.com/office/drawing/2014/main" id="{D179533E-CFCF-A778-8558-A95182FA324E}"/>
              </a:ext>
            </a:extLst>
          </p:cNvPr>
          <p:cNvSpPr txBox="1"/>
          <p:nvPr/>
        </p:nvSpPr>
        <p:spPr>
          <a:xfrm>
            <a:off x="1763905" y="7670834"/>
            <a:ext cx="4031873"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ソーシャルな場で共有しましょう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19" name="TextBox 9">
            <a:extLst>
              <a:ext uri="{FF2B5EF4-FFF2-40B4-BE49-F238E27FC236}">
                <a16:creationId xmlns:a16="http://schemas.microsoft.com/office/drawing/2014/main" id="{3A8C749D-FA41-B322-058B-B030402C7893}"/>
              </a:ext>
            </a:extLst>
          </p:cNvPr>
          <p:cNvSpPr txBox="1"/>
          <p:nvPr/>
        </p:nvSpPr>
        <p:spPr>
          <a:xfrm>
            <a:off x="1157418" y="8117083"/>
            <a:ext cx="5378395" cy="1477328"/>
          </a:xfrm>
          <a:prstGeom prst="rect">
            <a:avLst/>
          </a:prstGeom>
          <a:noFill/>
        </p:spPr>
        <p:txBody>
          <a:bodyPr wrap="none" rtlCol="0">
            <a:spAutoFit/>
          </a:bodyPr>
          <a:lstStyle/>
          <a:p>
            <a:pPr algn="ctr"/>
            <a:endParaRPr lang="en-US" sz="1500" dirty="0">
              <a:solidFill>
                <a:schemeClr val="bg1"/>
              </a:solidFill>
              <a:latin typeface="Arial" panose="020B0604020202020204" pitchFamily="34" charset="0"/>
              <a:cs typeface="Arial" panose="020B0604020202020204" pitchFamily="34" charset="0"/>
            </a:endParaRPr>
          </a:p>
          <a:p>
            <a:pPr algn="ctr"/>
            <a:r>
              <a:rPr lang="ja-JP" altLang="en-US" sz="1500" b="1" dirty="0">
                <a:solidFill>
                  <a:schemeClr val="bg1"/>
                </a:solidFill>
                <a:latin typeface="Arial" panose="020B0604020202020204" pitchFamily="34" charset="0"/>
                <a:cs typeface="Arial" panose="020B0604020202020204" pitchFamily="34" charset="0"/>
              </a:rPr>
              <a:t>ファイルを選び、出力したら</a:t>
            </a:r>
            <a:r>
              <a:rPr lang="en-US" altLang="ja-JP" sz="1500" b="1" dirty="0">
                <a:solidFill>
                  <a:schemeClr val="bg1"/>
                </a:solidFill>
                <a:latin typeface="Arial" panose="020B0604020202020204" pitchFamily="34" charset="0"/>
                <a:cs typeface="Arial" panose="020B0604020202020204" pitchFamily="34" charset="0"/>
              </a:rPr>
              <a:t>JPEG</a:t>
            </a:r>
            <a:r>
              <a:rPr lang="ja-JP" altLang="en-US" sz="1500" b="1" dirty="0">
                <a:solidFill>
                  <a:schemeClr val="bg1"/>
                </a:solidFill>
                <a:latin typeface="Arial" panose="020B0604020202020204" pitchFamily="34" charset="0"/>
                <a:cs typeface="Arial" panose="020B0604020202020204" pitchFamily="34" charset="0"/>
              </a:rPr>
              <a:t>形式で保存します。</a:t>
            </a:r>
            <a:endParaRPr lang="en-US" sz="1500" b="1"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 </a:t>
            </a:r>
          </a:p>
          <a:p>
            <a:pPr algn="ctr"/>
            <a:r>
              <a:rPr lang="ja-JP" altLang="en-US" sz="1500" b="1">
                <a:solidFill>
                  <a:schemeClr val="bg1"/>
                </a:solidFill>
                <a:latin typeface="Arial" panose="020B0604020202020204" pitchFamily="34" charset="0"/>
                <a:cs typeface="Arial" panose="020B0604020202020204" pitchFamily="34" charset="0"/>
              </a:rPr>
              <a:t>印刷して掲示したり、ソーシャルメディア</a:t>
            </a:r>
            <a:r>
              <a:rPr lang="ja-JP" altLang="en-US" sz="1500" b="1" dirty="0">
                <a:solidFill>
                  <a:schemeClr val="bg1"/>
                </a:solidFill>
                <a:latin typeface="Arial" panose="020B0604020202020204" pitchFamily="34" charset="0"/>
                <a:cs typeface="Arial" panose="020B0604020202020204" pitchFamily="34" charset="0"/>
              </a:rPr>
              <a:t>での共有も是非！</a:t>
            </a:r>
            <a:endParaRPr lang="en-US" altLang="ja-JP" sz="1500" b="1"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a:t>
            </a:r>
            <a:r>
              <a:rPr lang="en-US" sz="1500" b="1" dirty="0" err="1">
                <a:solidFill>
                  <a:schemeClr val="bg1"/>
                </a:solidFill>
                <a:latin typeface="Arial" panose="020B0604020202020204" pitchFamily="34" charset="0"/>
                <a:cs typeface="Arial" panose="020B0604020202020204" pitchFamily="34" charset="0"/>
              </a:rPr>
              <a:t>handhygiene</a:t>
            </a:r>
            <a:r>
              <a:rPr lang="ja-JP" altLang="en-US" sz="1500" b="1">
                <a:solidFill>
                  <a:schemeClr val="bg1"/>
                </a:solidFill>
                <a:latin typeface="Arial" panose="020B0604020202020204" pitchFamily="34" charset="0"/>
                <a:cs typeface="Arial" panose="020B0604020202020204" pitchFamily="34" charset="0"/>
              </a:rPr>
              <a:t>　</a:t>
            </a:r>
            <a:r>
              <a:rPr lang="ja-JP" altLang="en-US" sz="1500" b="1" dirty="0">
                <a:solidFill>
                  <a:schemeClr val="bg1"/>
                </a:solidFill>
                <a:latin typeface="Arial" panose="020B0604020202020204" pitchFamily="34" charset="0"/>
                <a:cs typeface="Arial" panose="020B0604020202020204" pitchFamily="34" charset="0"/>
              </a:rPr>
              <a:t>のハッシュタグも忘れず</a:t>
            </a:r>
            <a:r>
              <a:rPr lang="ja-JP" altLang="en-US" sz="1500" b="1">
                <a:solidFill>
                  <a:schemeClr val="bg1"/>
                </a:solidFill>
                <a:latin typeface="Arial" panose="020B0604020202020204" pitchFamily="34" charset="0"/>
                <a:cs typeface="Arial" panose="020B0604020202020204" pitchFamily="34" charset="0"/>
              </a:rPr>
              <a:t>に！</a:t>
            </a:r>
            <a:endParaRPr lang="en-US" sz="1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1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99286-5277-C9F4-E31A-CFA099A1777B}"/>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1F2854"/>
                </a:solidFill>
                <a:latin typeface="Arial" panose="020B0604020202020204" pitchFamily="34" charset="0"/>
                <a:cs typeface="Arial" panose="020B0604020202020204" pitchFamily="34" charset="0"/>
              </a:rPr>
              <a:t>団体名</a:t>
            </a:r>
            <a:endParaRPr lang="en-US" altLang="ja-JP" sz="3600" b="1" dirty="0">
              <a:solidFill>
                <a:srgbClr val="1F285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D2BBEE-7141-CE41-A444-6FBB246F0421}"/>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1600" b="1" dirty="0">
                <a:solidFill>
                  <a:srgbClr val="1F2854"/>
                </a:solidFill>
                <a:latin typeface="Calibri" panose="020F0502020204030204" pitchFamily="34" charset="0"/>
                <a:cs typeface="Calibri" panose="020F0502020204030204" pitchFamily="34" charset="0"/>
              </a:rPr>
              <a:t>[</a:t>
            </a:r>
            <a:r>
              <a:rPr lang="en-GB" altLang="ja-JP" sz="1600" b="1" dirty="0" err="1">
                <a:solidFill>
                  <a:srgbClr val="1F2854"/>
                </a:solidFill>
                <a:latin typeface="Arial" panose="020B0604020202020204" pitchFamily="34" charset="0"/>
                <a:cs typeface="Arial" panose="020B0604020202020204" pitchFamily="34" charset="0"/>
              </a:rPr>
              <a:t>手指衛生に関する短い文章をここに</a:t>
            </a:r>
            <a:endParaRPr lang="en-GB" altLang="ja-JP" sz="1600" b="1" dirty="0">
              <a:solidFill>
                <a:srgbClr val="1F2854"/>
              </a:solidFill>
              <a:latin typeface="Arial" panose="020B0604020202020204" pitchFamily="34" charset="0"/>
              <a:cs typeface="Arial" panose="020B0604020202020204" pitchFamily="34" charset="0"/>
            </a:endParaRPr>
          </a:p>
          <a:p>
            <a:pPr>
              <a:spcAft>
                <a:spcPts val="600"/>
              </a:spcAft>
            </a:pPr>
            <a:r>
              <a:rPr lang="en-GB" altLang="ja-JP" sz="1600" b="1" dirty="0" err="1">
                <a:solidFill>
                  <a:srgbClr val="1F2854"/>
                </a:solidFill>
                <a:latin typeface="Arial" panose="020B0604020202020204" pitchFamily="34" charset="0"/>
                <a:cs typeface="Arial" panose="020B0604020202020204" pitchFamily="34" charset="0"/>
              </a:rPr>
              <a:t>入れましょう</a:t>
            </a:r>
            <a:r>
              <a:rPr lang="en-GB" altLang="ja-JP" sz="1600" b="1" dirty="0">
                <a:solidFill>
                  <a:srgbClr val="1F2854"/>
                </a:solidFill>
                <a:latin typeface="Arial" panose="020B0604020202020204" pitchFamily="34" charset="0"/>
                <a:cs typeface="Arial" panose="020B0604020202020204" pitchFamily="34" charset="0"/>
              </a:rPr>
              <a:t>]</a:t>
            </a:r>
            <a:endParaRPr lang="en-GB" sz="1600" b="1" dirty="0">
              <a:solidFill>
                <a:srgbClr val="1F2854"/>
              </a:solidFill>
              <a:latin typeface="Calibri" panose="020F0502020204030204" pitchFamily="34" charset="0"/>
              <a:cs typeface="Calibri" panose="020F0502020204030204" pitchFamily="34" charset="0"/>
            </a:endParaRPr>
          </a:p>
        </p:txBody>
      </p:sp>
      <p:sp>
        <p:nvSpPr>
          <p:cNvPr id="9" name="Picture Placeholder 8">
            <a:extLst>
              <a:ext uri="{FF2B5EF4-FFF2-40B4-BE49-F238E27FC236}">
                <a16:creationId xmlns:a16="http://schemas.microsoft.com/office/drawing/2014/main" id="{4349DFB1-2130-FBC9-F65E-C119C2FC524B}"/>
              </a:ext>
            </a:extLst>
          </p:cNvPr>
          <p:cNvSpPr>
            <a:spLocks noGrp="1"/>
          </p:cNvSpPr>
          <p:nvPr>
            <p:ph type="pic" sz="quarter" idx="50"/>
          </p:nvPr>
        </p:nvSpPr>
        <p:spPr/>
        <p:txBody>
          <a:bodyPr/>
          <a:lstStyle/>
          <a:p>
            <a:endParaRPr lang="en-US"/>
          </a:p>
        </p:txBody>
      </p:sp>
      <p:sp>
        <p:nvSpPr>
          <p:cNvPr id="10" name="Picture Placeholder 9">
            <a:extLst>
              <a:ext uri="{FF2B5EF4-FFF2-40B4-BE49-F238E27FC236}">
                <a16:creationId xmlns:a16="http://schemas.microsoft.com/office/drawing/2014/main" id="{D640188E-E846-22F3-00DC-B36AF2B2C2F6}"/>
              </a:ext>
            </a:extLst>
          </p:cNvPr>
          <p:cNvSpPr>
            <a:spLocks noGrp="1"/>
          </p:cNvSpPr>
          <p:nvPr>
            <p:ph type="pic" sz="quarter" idx="51"/>
          </p:nvPr>
        </p:nvSpPr>
        <p:spPr/>
        <p:txBody>
          <a:bodyPr/>
          <a:lstStyle/>
          <a:p>
            <a:endParaRPr lang="en-US"/>
          </a:p>
        </p:txBody>
      </p:sp>
    </p:spTree>
    <p:extLst>
      <p:ext uri="{BB962C8B-B14F-4D97-AF65-F5344CB8AC3E}">
        <p14:creationId xmlns:p14="http://schemas.microsoft.com/office/powerpoint/2010/main" val="411543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DDAB-E16C-14D3-CEFC-1F022627EA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03199A-7913-31FB-4F8E-498E46ECA0E6}"/>
              </a:ext>
            </a:extLst>
          </p:cNvPr>
          <p:cNvSpPr txBox="1"/>
          <p:nvPr/>
        </p:nvSpPr>
        <p:spPr>
          <a:xfrm>
            <a:off x="360000" y="3456000"/>
            <a:ext cx="5040000" cy="612000"/>
          </a:xfrm>
          <a:prstGeom prst="rect">
            <a:avLst/>
          </a:prstGeom>
          <a:noFill/>
        </p:spPr>
        <p:txBody>
          <a:bodyPr wrap="square" lIns="0" tIns="0" rIns="0" bIns="0" rtlCol="0" anchor="t" anchorCtr="0">
            <a:noAutofit/>
          </a:bodyPr>
          <a:lstStyle/>
          <a:p>
            <a:r>
              <a:rPr lang="en-US" altLang="ja-JP" sz="3600" b="1" dirty="0" err="1">
                <a:solidFill>
                  <a:srgbClr val="1F2854"/>
                </a:solidFill>
                <a:latin typeface="Arial" panose="020B0604020202020204" pitchFamily="34" charset="0"/>
                <a:cs typeface="Arial" panose="020B0604020202020204" pitchFamily="34" charset="0"/>
              </a:rPr>
              <a:t>TTT病院</a:t>
            </a:r>
            <a:r>
              <a:rPr lang="en-US" altLang="ja-JP" sz="3600" b="1" dirty="0">
                <a:solidFill>
                  <a:srgbClr val="1F2854"/>
                </a:solidFill>
                <a:latin typeface="Arial" panose="020B0604020202020204" pitchFamily="34" charset="0"/>
                <a:cs typeface="Arial" panose="020B0604020202020204" pitchFamily="34" charset="0"/>
              </a:rPr>
              <a:t> </a:t>
            </a:r>
            <a:r>
              <a:rPr lang="en-US" altLang="ja-JP" sz="3600" b="1" dirty="0" err="1">
                <a:solidFill>
                  <a:srgbClr val="1F2854"/>
                </a:solidFill>
                <a:latin typeface="Arial" panose="020B0604020202020204" pitchFamily="34" charset="0"/>
                <a:cs typeface="Arial" panose="020B0604020202020204" pitchFamily="34" charset="0"/>
              </a:rPr>
              <a:t>ICTチーム</a:t>
            </a:r>
            <a:r>
              <a:rPr lang="en-US" altLang="ja-JP" sz="3600" b="1" dirty="0">
                <a:solidFill>
                  <a:srgbClr val="1F2854"/>
                </a:solidFill>
                <a:latin typeface="Arial" panose="020B0604020202020204" pitchFamily="34" charset="0"/>
                <a:cs typeface="Arial" panose="020B0604020202020204" pitchFamily="34" charset="0"/>
              </a:rPr>
              <a:t> (</a:t>
            </a:r>
            <a:r>
              <a:rPr lang="en-US" altLang="ja-JP" sz="3600" b="1" dirty="0" err="1">
                <a:solidFill>
                  <a:srgbClr val="1F2854"/>
                </a:solidFill>
                <a:latin typeface="Arial" panose="020B0604020202020204" pitchFamily="34" charset="0"/>
                <a:cs typeface="Arial" panose="020B0604020202020204" pitchFamily="34" charset="0"/>
              </a:rPr>
              <a:t>例</a:t>
            </a:r>
            <a:r>
              <a:rPr lang="en-US" altLang="ja-JP" sz="3600" b="1" dirty="0">
                <a:solidFill>
                  <a:srgbClr val="1F2854"/>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EB5A5964-0244-58D4-68C9-871D05EEEAD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1600" b="1" dirty="0">
                <a:solidFill>
                  <a:srgbClr val="1F2854"/>
                </a:solidFill>
                <a:latin typeface="Calibri" panose="020F0502020204030204" pitchFamily="34" charset="0"/>
                <a:cs typeface="Calibri" panose="020F0502020204030204" pitchFamily="34" charset="0"/>
              </a:rPr>
              <a:t>[</a:t>
            </a:r>
            <a:r>
              <a:rPr lang="en-GB" altLang="ja-JP" sz="1600" b="1" dirty="0" err="1">
                <a:solidFill>
                  <a:srgbClr val="1F2854"/>
                </a:solidFill>
                <a:latin typeface="Arial" panose="020B0604020202020204" pitchFamily="34" charset="0"/>
                <a:cs typeface="Arial" panose="020B0604020202020204" pitchFamily="34" charset="0"/>
              </a:rPr>
              <a:t>手指衛生に関する短い文章をここに</a:t>
            </a:r>
            <a:endParaRPr lang="en-GB" altLang="ja-JP" sz="1600" b="1" dirty="0">
              <a:solidFill>
                <a:srgbClr val="1F2854"/>
              </a:solidFill>
              <a:latin typeface="Arial" panose="020B0604020202020204" pitchFamily="34" charset="0"/>
              <a:cs typeface="Arial" panose="020B0604020202020204" pitchFamily="34" charset="0"/>
            </a:endParaRPr>
          </a:p>
          <a:p>
            <a:pPr>
              <a:spcAft>
                <a:spcPts val="600"/>
              </a:spcAft>
            </a:pPr>
            <a:r>
              <a:rPr lang="en-GB" altLang="ja-JP" sz="1600" b="1" dirty="0" err="1">
                <a:solidFill>
                  <a:srgbClr val="1F2854"/>
                </a:solidFill>
                <a:latin typeface="Arial" panose="020B0604020202020204" pitchFamily="34" charset="0"/>
                <a:cs typeface="Arial" panose="020B0604020202020204" pitchFamily="34" charset="0"/>
              </a:rPr>
              <a:t>入れましょう</a:t>
            </a:r>
            <a:r>
              <a:rPr lang="en-GB" altLang="ja-JP" sz="1600" b="1" dirty="0">
                <a:solidFill>
                  <a:srgbClr val="1F2854"/>
                </a:solidFill>
                <a:latin typeface="Arial" panose="020B0604020202020204" pitchFamily="34" charset="0"/>
                <a:cs typeface="Arial" panose="020B0604020202020204" pitchFamily="34" charset="0"/>
              </a:rPr>
              <a:t>]</a:t>
            </a:r>
            <a:endParaRPr lang="en-GB" sz="1600" b="1" dirty="0">
              <a:solidFill>
                <a:srgbClr val="1F2854"/>
              </a:solidFill>
              <a:latin typeface="Calibri" panose="020F0502020204030204" pitchFamily="34" charset="0"/>
              <a:cs typeface="Calibri" panose="020F0502020204030204" pitchFamily="34" charset="0"/>
            </a:endParaRPr>
          </a:p>
        </p:txBody>
      </p:sp>
      <p:sp>
        <p:nvSpPr>
          <p:cNvPr id="8" name="円/楕円 7">
            <a:extLst>
              <a:ext uri="{FF2B5EF4-FFF2-40B4-BE49-F238E27FC236}">
                <a16:creationId xmlns:a16="http://schemas.microsoft.com/office/drawing/2014/main" id="{B3511419-FA71-616C-65F4-3662FE0996F1}"/>
              </a:ext>
            </a:extLst>
          </p:cNvPr>
          <p:cNvSpPr/>
          <p:nvPr/>
        </p:nvSpPr>
        <p:spPr>
          <a:xfrm>
            <a:off x="5161005" y="3294608"/>
            <a:ext cx="2271600" cy="2271600"/>
          </a:xfrm>
          <a:prstGeom prst="ellipse">
            <a:avLst/>
          </a:prstGeom>
          <a:solidFill>
            <a:srgbClr val="FCC7A8"/>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プレースホルダー 7" descr="ポーズをとる男性グループ&#10;&#10;自動的に生成された説明">
            <a:extLst>
              <a:ext uri="{FF2B5EF4-FFF2-40B4-BE49-F238E27FC236}">
                <a16:creationId xmlns:a16="http://schemas.microsoft.com/office/drawing/2014/main" id="{FAC02AFE-1199-0226-5AFF-6084839E5C3C}"/>
              </a:ext>
            </a:extLst>
          </p:cNvPr>
          <p:cNvPicPr>
            <a:picLocks noChangeAspect="1"/>
          </p:cNvPicPr>
          <p:nvPr/>
        </p:nvPicPr>
        <p:blipFill rotWithShape="1">
          <a:blip r:embed="rId3"/>
          <a:srcRect l="1692" t="-9461" r="3374" b="-8924"/>
          <a:stretch/>
        </p:blipFill>
        <p:spPr>
          <a:xfrm>
            <a:off x="5170734" y="3289557"/>
            <a:ext cx="2261601" cy="2286000"/>
          </a:xfrm>
          <a:prstGeom prst="ellipse">
            <a:avLst/>
          </a:prstGeom>
          <a:ln w="76200" cap="sq">
            <a:noFill/>
            <a:miter lim="800000"/>
          </a:ln>
          <a:effectLst/>
        </p:spPr>
      </p:pic>
      <p:pic>
        <p:nvPicPr>
          <p:cNvPr id="10" name="図 9">
            <a:extLst>
              <a:ext uri="{FF2B5EF4-FFF2-40B4-BE49-F238E27FC236}">
                <a16:creationId xmlns:a16="http://schemas.microsoft.com/office/drawing/2014/main" id="{1D1B15A0-F196-0030-36A4-E94ED9478900}"/>
              </a:ext>
            </a:extLst>
          </p:cNvPr>
          <p:cNvPicPr>
            <a:picLocks noChangeAspect="1"/>
          </p:cNvPicPr>
          <p:nvPr/>
        </p:nvPicPr>
        <p:blipFill>
          <a:blip r:embed="rId4"/>
          <a:stretch>
            <a:fillRect/>
          </a:stretch>
        </p:blipFill>
        <p:spPr>
          <a:xfrm>
            <a:off x="1069399" y="248226"/>
            <a:ext cx="945614" cy="1199529"/>
          </a:xfrm>
          <a:prstGeom prst="rect">
            <a:avLst/>
          </a:prstGeom>
        </p:spPr>
      </p:pic>
      <p:sp>
        <p:nvSpPr>
          <p:cNvPr id="2" name="テキスト ボックス 1">
            <a:extLst>
              <a:ext uri="{FF2B5EF4-FFF2-40B4-BE49-F238E27FC236}">
                <a16:creationId xmlns:a16="http://schemas.microsoft.com/office/drawing/2014/main" id="{14021EC0-D585-1638-D788-BB9DD37923B4}"/>
              </a:ext>
            </a:extLst>
          </p:cNvPr>
          <p:cNvSpPr txBox="1"/>
          <p:nvPr/>
        </p:nvSpPr>
        <p:spPr>
          <a:xfrm>
            <a:off x="1797049" y="708320"/>
            <a:ext cx="374651" cy="190205"/>
          </a:xfrm>
          <a:prstGeom prst="rect">
            <a:avLst/>
          </a:prstGeom>
          <a:solidFill>
            <a:srgbClr val="FF0000"/>
          </a:solidFill>
        </p:spPr>
        <p:txBody>
          <a:bodyPr wrap="none" rtlCol="0">
            <a:noAutofit/>
          </a:bodyPr>
          <a:lstStyle/>
          <a:p>
            <a:pPr algn="ctr"/>
            <a:r>
              <a:rPr kumimoji="1" lang="ja-JP" altLang="en-US" sz="900" b="1">
                <a:solidFill>
                  <a:schemeClr val="bg1"/>
                </a:solidFill>
                <a:latin typeface="Arial" panose="020B0604020202020204" pitchFamily="34" charset="0"/>
                <a:cs typeface="Arial" panose="020B0604020202020204" pitchFamily="34" charset="0"/>
              </a:rPr>
              <a:t>見本例</a:t>
            </a:r>
            <a:endParaRPr kumimoji="1" lang="ja-JP" alt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17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5FC15-65F9-A620-0B9F-B9EE56296DDC}"/>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FFF2E8"/>
                </a:solidFill>
                <a:latin typeface="Arial" panose="020B0604020202020204" pitchFamily="34" charset="0"/>
                <a:cs typeface="Arial" panose="020B0604020202020204" pitchFamily="34" charset="0"/>
              </a:rPr>
              <a:t>病院名</a:t>
            </a:r>
            <a:endParaRPr lang="en-US" sz="3800" b="1" dirty="0">
              <a:solidFill>
                <a:srgbClr val="FFF2E8"/>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89C492D-2C04-91F9-709D-127E491DC19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2400" b="1" dirty="0">
                <a:solidFill>
                  <a:srgbClr val="FEF1E8"/>
                </a:solidFill>
                <a:latin typeface="Calibri" panose="020F0502020204030204" pitchFamily="34" charset="0"/>
                <a:cs typeface="Calibri" panose="020F0502020204030204" pitchFamily="34" charset="0"/>
              </a:rPr>
              <a:t>Action saves lives.</a:t>
            </a:r>
          </a:p>
          <a:p>
            <a:r>
              <a:rPr lang="en-GB" altLang="ja-JP" sz="1600" b="1" dirty="0" err="1">
                <a:solidFill>
                  <a:srgbClr val="FFF2E8"/>
                </a:solidFill>
                <a:latin typeface="Arial" panose="020B0604020202020204" pitchFamily="34" charset="0"/>
                <a:cs typeface="Arial" panose="020B0604020202020204" pitchFamily="34" charset="0"/>
              </a:rPr>
              <a:t>当院は世界手指衛生</a:t>
            </a:r>
            <a:r>
              <a:rPr lang="ja-JP" altLang="en-US" sz="1600" b="1">
                <a:solidFill>
                  <a:srgbClr val="FFF2E8"/>
                </a:solidFill>
                <a:latin typeface="Arial" panose="020B0604020202020204" pitchFamily="34" charset="0"/>
                <a:cs typeface="Arial" panose="020B0604020202020204" pitchFamily="34" charset="0"/>
              </a:rPr>
              <a:t>の日</a:t>
            </a:r>
            <a:r>
              <a:rPr lang="en-GB" altLang="ja-JP" sz="1600" b="1" dirty="0" err="1">
                <a:solidFill>
                  <a:srgbClr val="FFF2E8"/>
                </a:solidFill>
                <a:latin typeface="Arial" panose="020B0604020202020204" pitchFamily="34" charset="0"/>
                <a:cs typeface="Arial" panose="020B0604020202020204" pitchFamily="34" charset="0"/>
              </a:rPr>
              <a:t>キャンペーン</a:t>
            </a:r>
            <a:endParaRPr lang="en-GB" altLang="ja-JP" sz="1600" b="1" dirty="0">
              <a:solidFill>
                <a:srgbClr val="FFF2E8"/>
              </a:solidFill>
              <a:latin typeface="Arial" panose="020B0604020202020204" pitchFamily="34" charset="0"/>
              <a:cs typeface="Arial" panose="020B0604020202020204" pitchFamily="34" charset="0"/>
            </a:endParaRPr>
          </a:p>
          <a:p>
            <a:r>
              <a:rPr lang="en-GB" altLang="ja-JP" sz="1600" b="1" dirty="0" err="1">
                <a:solidFill>
                  <a:srgbClr val="FFF2E8"/>
                </a:solidFill>
                <a:latin typeface="Arial" panose="020B0604020202020204" pitchFamily="34" charset="0"/>
                <a:cs typeface="Arial" panose="020B0604020202020204" pitchFamily="34" charset="0"/>
              </a:rPr>
              <a:t>参加施設です</a:t>
            </a:r>
            <a:r>
              <a:rPr lang="en-GB" altLang="ja-JP" sz="1600" b="1" dirty="0">
                <a:solidFill>
                  <a:srgbClr val="FFF2E8"/>
                </a:solidFill>
                <a:latin typeface="Arial" panose="020B0604020202020204" pitchFamily="34" charset="0"/>
                <a:cs typeface="Arial" panose="020B0604020202020204" pitchFamily="34" charset="0"/>
              </a:rPr>
              <a:t>！</a:t>
            </a:r>
          </a:p>
        </p:txBody>
      </p:sp>
      <p:sp>
        <p:nvSpPr>
          <p:cNvPr id="12" name="Picture Placeholder 11">
            <a:extLst>
              <a:ext uri="{FF2B5EF4-FFF2-40B4-BE49-F238E27FC236}">
                <a16:creationId xmlns:a16="http://schemas.microsoft.com/office/drawing/2014/main" id="{D7DDF01D-0CAC-3522-83F3-20CBFAC5CABF}"/>
              </a:ext>
            </a:extLst>
          </p:cNvPr>
          <p:cNvSpPr>
            <a:spLocks noGrp="1"/>
          </p:cNvSpPr>
          <p:nvPr>
            <p:ph type="pic" sz="quarter" idx="50"/>
          </p:nvPr>
        </p:nvSpPr>
        <p:spPr/>
        <p:txBody>
          <a:bodyPr/>
          <a:lstStyle/>
          <a:p>
            <a:endParaRPr lang="en-US"/>
          </a:p>
        </p:txBody>
      </p:sp>
      <p:sp>
        <p:nvSpPr>
          <p:cNvPr id="13" name="Picture Placeholder 12">
            <a:extLst>
              <a:ext uri="{FF2B5EF4-FFF2-40B4-BE49-F238E27FC236}">
                <a16:creationId xmlns:a16="http://schemas.microsoft.com/office/drawing/2014/main" id="{FFDDE608-DCC4-5FE4-15CA-7211B74011BA}"/>
              </a:ext>
            </a:extLst>
          </p:cNvPr>
          <p:cNvSpPr>
            <a:spLocks noGrp="1"/>
          </p:cNvSpPr>
          <p:nvPr>
            <p:ph type="pic" sz="quarter" idx="51"/>
          </p:nvPr>
        </p:nvSpPr>
        <p:spPr/>
        <p:txBody>
          <a:bodyPr/>
          <a:lstStyle/>
          <a:p>
            <a:endParaRPr lang="en-US" dirty="0"/>
          </a:p>
        </p:txBody>
      </p:sp>
    </p:spTree>
    <p:extLst>
      <p:ext uri="{BB962C8B-B14F-4D97-AF65-F5344CB8AC3E}">
        <p14:creationId xmlns:p14="http://schemas.microsoft.com/office/powerpoint/2010/main" val="357995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EED8-498B-D9B2-C963-AC7ED2DEC6C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A0EEBCA-4CF2-C619-CAB6-9776DF7E6382}"/>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FFF2E8"/>
                </a:solidFill>
                <a:latin typeface="Arial" panose="020B0604020202020204" pitchFamily="34" charset="0"/>
                <a:cs typeface="Arial" panose="020B0604020202020204" pitchFamily="34" charset="0"/>
              </a:rPr>
              <a:t>TTT病院</a:t>
            </a:r>
            <a:r>
              <a:rPr lang="ja-JP" altLang="en-US" sz="3600" b="1">
                <a:solidFill>
                  <a:srgbClr val="FFF2E8"/>
                </a:solidFill>
                <a:latin typeface="Arial" panose="020B0604020202020204" pitchFamily="34" charset="0"/>
                <a:cs typeface="Arial" panose="020B0604020202020204" pitchFamily="34" charset="0"/>
              </a:rPr>
              <a:t>（例）</a:t>
            </a:r>
            <a:endParaRPr lang="en-US" sz="3800" b="1" dirty="0">
              <a:solidFill>
                <a:srgbClr val="FFF2E8"/>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90A867D-54ED-405A-64DE-2B1D7462061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2400" b="1" dirty="0">
                <a:solidFill>
                  <a:srgbClr val="FEF1E8"/>
                </a:solidFill>
                <a:latin typeface="Calibri" panose="020F0502020204030204" pitchFamily="34" charset="0"/>
                <a:cs typeface="Calibri" panose="020F0502020204030204" pitchFamily="34" charset="0"/>
              </a:rPr>
              <a:t>Action saves lives.</a:t>
            </a:r>
          </a:p>
          <a:p>
            <a:r>
              <a:rPr lang="en-GB" altLang="ja-JP" sz="1600" b="1" dirty="0" err="1">
                <a:solidFill>
                  <a:srgbClr val="FFF2E8"/>
                </a:solidFill>
                <a:latin typeface="Arial" panose="020B0604020202020204" pitchFamily="34" charset="0"/>
                <a:cs typeface="Arial" panose="020B0604020202020204" pitchFamily="34" charset="0"/>
              </a:rPr>
              <a:t>当院は世界手指衛生</a:t>
            </a:r>
            <a:r>
              <a:rPr lang="ja-JP" altLang="en-US" sz="1600" b="1">
                <a:solidFill>
                  <a:srgbClr val="FFF2E8"/>
                </a:solidFill>
                <a:latin typeface="Arial" panose="020B0604020202020204" pitchFamily="34" charset="0"/>
                <a:cs typeface="Arial" panose="020B0604020202020204" pitchFamily="34" charset="0"/>
              </a:rPr>
              <a:t>の日</a:t>
            </a:r>
            <a:r>
              <a:rPr lang="en-GB" altLang="ja-JP" sz="1600" b="1" dirty="0" err="1">
                <a:solidFill>
                  <a:srgbClr val="FFF2E8"/>
                </a:solidFill>
                <a:latin typeface="Arial" panose="020B0604020202020204" pitchFamily="34" charset="0"/>
                <a:cs typeface="Arial" panose="020B0604020202020204" pitchFamily="34" charset="0"/>
              </a:rPr>
              <a:t>キャンペーン</a:t>
            </a:r>
            <a:endParaRPr lang="en-GB" altLang="ja-JP" sz="1600" b="1" dirty="0">
              <a:solidFill>
                <a:srgbClr val="FFF2E8"/>
              </a:solidFill>
              <a:latin typeface="Arial" panose="020B0604020202020204" pitchFamily="34" charset="0"/>
              <a:cs typeface="Arial" panose="020B0604020202020204" pitchFamily="34" charset="0"/>
            </a:endParaRPr>
          </a:p>
          <a:p>
            <a:r>
              <a:rPr lang="en-GB" altLang="ja-JP" sz="1600" b="1" dirty="0" err="1">
                <a:solidFill>
                  <a:srgbClr val="FFF2E8"/>
                </a:solidFill>
                <a:latin typeface="Arial" panose="020B0604020202020204" pitchFamily="34" charset="0"/>
                <a:cs typeface="Arial" panose="020B0604020202020204" pitchFamily="34" charset="0"/>
              </a:rPr>
              <a:t>参加施設です</a:t>
            </a:r>
            <a:r>
              <a:rPr lang="en-GB" altLang="ja-JP" sz="1600" b="1" dirty="0">
                <a:solidFill>
                  <a:srgbClr val="FFF2E8"/>
                </a:solidFill>
                <a:latin typeface="Arial" panose="020B0604020202020204" pitchFamily="34" charset="0"/>
                <a:cs typeface="Arial" panose="020B0604020202020204" pitchFamily="34" charset="0"/>
              </a:rPr>
              <a:t>！</a:t>
            </a:r>
          </a:p>
        </p:txBody>
      </p:sp>
      <p:pic>
        <p:nvPicPr>
          <p:cNvPr id="11" name="図プレースホルダー 6" descr="屋外, 道路, 建物, 草 が含まれている画像&#10;&#10;自動的に生成された説明">
            <a:extLst>
              <a:ext uri="{FF2B5EF4-FFF2-40B4-BE49-F238E27FC236}">
                <a16:creationId xmlns:a16="http://schemas.microsoft.com/office/drawing/2014/main" id="{F4682D51-307F-57E7-C8C9-B85246C07E3C}"/>
              </a:ext>
            </a:extLst>
          </p:cNvPr>
          <p:cNvPicPr>
            <a:picLocks noChangeAspect="1"/>
          </p:cNvPicPr>
          <p:nvPr/>
        </p:nvPicPr>
        <p:blipFill>
          <a:blip r:embed="rId3"/>
          <a:srcRect l="22172" r="22172"/>
          <a:stretch>
            <a:fillRect/>
          </a:stretch>
        </p:blipFill>
        <p:spPr>
          <a:xfrm>
            <a:off x="5171279" y="3294608"/>
            <a:ext cx="2247354" cy="2271600"/>
          </a:xfrm>
          <a:prstGeom prst="ellipse">
            <a:avLst/>
          </a:prstGeom>
          <a:ln w="76200" cap="sq">
            <a:noFill/>
            <a:miter lim="800000"/>
          </a:ln>
          <a:effectLst/>
        </p:spPr>
      </p:pic>
      <p:pic>
        <p:nvPicPr>
          <p:cNvPr id="10" name="図 9">
            <a:extLst>
              <a:ext uri="{FF2B5EF4-FFF2-40B4-BE49-F238E27FC236}">
                <a16:creationId xmlns:a16="http://schemas.microsoft.com/office/drawing/2014/main" id="{C7C38D0B-17BA-43FC-D7E2-42CAA3A57BFD}"/>
              </a:ext>
            </a:extLst>
          </p:cNvPr>
          <p:cNvPicPr>
            <a:picLocks noChangeAspect="1"/>
          </p:cNvPicPr>
          <p:nvPr/>
        </p:nvPicPr>
        <p:blipFill>
          <a:blip r:embed="rId4"/>
          <a:stretch>
            <a:fillRect/>
          </a:stretch>
        </p:blipFill>
        <p:spPr>
          <a:xfrm>
            <a:off x="1069399" y="248226"/>
            <a:ext cx="945614" cy="1199529"/>
          </a:xfrm>
          <a:prstGeom prst="rect">
            <a:avLst/>
          </a:prstGeom>
        </p:spPr>
      </p:pic>
      <p:sp>
        <p:nvSpPr>
          <p:cNvPr id="2" name="テキスト ボックス 1">
            <a:extLst>
              <a:ext uri="{FF2B5EF4-FFF2-40B4-BE49-F238E27FC236}">
                <a16:creationId xmlns:a16="http://schemas.microsoft.com/office/drawing/2014/main" id="{47C183D5-3E2A-C66C-8AA6-F59D4153E28B}"/>
              </a:ext>
            </a:extLst>
          </p:cNvPr>
          <p:cNvSpPr txBox="1"/>
          <p:nvPr/>
        </p:nvSpPr>
        <p:spPr>
          <a:xfrm>
            <a:off x="1797049" y="708320"/>
            <a:ext cx="374651" cy="190205"/>
          </a:xfrm>
          <a:prstGeom prst="rect">
            <a:avLst/>
          </a:prstGeom>
          <a:solidFill>
            <a:srgbClr val="FF0000"/>
          </a:solidFill>
        </p:spPr>
        <p:txBody>
          <a:bodyPr wrap="none" rtlCol="0">
            <a:noAutofit/>
          </a:bodyPr>
          <a:lstStyle/>
          <a:p>
            <a:pPr algn="ctr"/>
            <a:r>
              <a:rPr kumimoji="1" lang="ja-JP" altLang="en-US" sz="900" b="1">
                <a:solidFill>
                  <a:schemeClr val="bg1"/>
                </a:solidFill>
                <a:latin typeface="Arial" panose="020B0604020202020204" pitchFamily="34" charset="0"/>
                <a:cs typeface="Arial" panose="020B0604020202020204" pitchFamily="34" charset="0"/>
              </a:rPr>
              <a:t>見本例</a:t>
            </a:r>
            <a:endParaRPr kumimoji="1" lang="ja-JP" alt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225230"/>
      </p:ext>
    </p:extLst>
  </p:cSld>
  <p:clrMapOvr>
    <a:masterClrMapping/>
  </p:clrMapOvr>
</p:sld>
</file>

<file path=ppt/theme/theme1.xml><?xml version="1.0" encoding="utf-8"?>
<a:theme xmlns:a="http://schemas.openxmlformats.org/drawingml/2006/main" name="Office Theme">
  <a:themeElements>
    <a:clrScheme name="CH">
      <a:dk1>
        <a:srgbClr val="A9A9A9"/>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1100" b="1" dirty="0" smtClean="0">
            <a:solidFill>
              <a:srgbClr val="1F285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1A5826-5572-43B3-998D-3D664CE94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B7518-D078-4370-8826-36283C7BF128}">
  <ds:schemaRefs>
    <ds:schemaRef ds:uri="http://schemas.microsoft.com/office/2006/metadata/properties"/>
    <ds:schemaRef ds:uri="http://schemas.microsoft.com/office/infopath/2007/PartnerControls"/>
    <ds:schemaRef ds:uri="5b3ee125-7dea-4686-bd89-be34a3ce2d2d"/>
    <ds:schemaRef ds:uri="a719f0b5-d745-495b-8c28-bd6c5452610d"/>
  </ds:schemaRefs>
</ds:datastoreItem>
</file>

<file path=customXml/itemProps3.xml><?xml version="1.0" encoding="utf-8"?>
<ds:datastoreItem xmlns:ds="http://schemas.openxmlformats.org/officeDocument/2006/customXml" ds:itemID="{319119BA-7B37-4FCA-9B12-8000F0B463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249</Words>
  <PresentationFormat>ユーザー設定</PresentationFormat>
  <Paragraphs>67</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HGPSoeiKakugothicUB</vt:lpstr>
      <vt:lpstr>Aptos</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y fmtid="{D5CDD505-2E9C-101B-9397-08002B2CF9AE}" pid="3" name="MediaServiceImageTags">
    <vt:lpwstr/>
  </property>
</Properties>
</file>